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73" r:id="rId3"/>
    <p:sldId id="257" r:id="rId4"/>
    <p:sldId id="269" r:id="rId5"/>
    <p:sldId id="258" r:id="rId6"/>
    <p:sldId id="278" r:id="rId7"/>
    <p:sldId id="259" r:id="rId8"/>
    <p:sldId id="279" r:id="rId9"/>
    <p:sldId id="263" r:id="rId10"/>
    <p:sldId id="264" r:id="rId11"/>
    <p:sldId id="277" r:id="rId12"/>
    <p:sldId id="266" r:id="rId13"/>
    <p:sldId id="274" r:id="rId14"/>
    <p:sldId id="275" r:id="rId15"/>
    <p:sldId id="276" r:id="rId16"/>
    <p:sldId id="267" r:id="rId17"/>
    <p:sldId id="268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338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C1C8B-D2E3-423D-9BB5-27177CDFFD31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3E0BB-A2C3-4D78-812F-592E76C9DE0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480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0BB-A2C3-4D78-812F-592E76C9DE0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59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C89800">
              <a:alpha val="46000"/>
            </a:srgbClr>
          </a:soli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6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4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66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4000"/>
            </a:schemeClr>
          </a:soli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9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18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0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6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0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1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79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99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AF962-7603-4486-AF29-545D8E56F888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2CE2-E9D4-4B0A-9C8F-36FC35C7BD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44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7918648" cy="1944216"/>
          </a:xfrm>
          <a:noFill/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Презентация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К ЗАНЯТИЮ В СТАРШЕЙ ГРУППЕ КОНСТРУИРОВАНИЕ С ЭЛЕМЕНТАМИ ЛЕПКИ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919716"/>
            <a:ext cx="9144000" cy="1938284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/>
                </a:solidFill>
              </a:rPr>
              <a:t>Как и все дикие животные, медведи сами добывают себе еду. Любит мишка грибы, ягоды, орехи,  желуди, корешки, фрукты. С удовольствием ест мышей, лягушек, червей , насекомых.</a:t>
            </a: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2051" name="Picture 3" descr="C:\Users\Администратор\Desktop\воспитатель года\294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00876" cy="451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36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воспитатель года\e40995049678a02e5ce02f8b24a2dd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" y="332656"/>
            <a:ext cx="9128788" cy="67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3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673" y="116632"/>
            <a:ext cx="8229600" cy="778098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А еще мишка отличный рыболов. Любит рыбку половить.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воспитатель года\bears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8" y="1340768"/>
            <a:ext cx="885825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0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воспитатель года\fishing_forest_river_leaves_bear_autumn-vcF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7" t="13907" r="21144"/>
          <a:stretch/>
        </p:blipFill>
        <p:spPr bwMode="auto">
          <a:xfrm>
            <a:off x="-213734" y="0"/>
            <a:ext cx="93577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2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Администратор\Desktop\воспитатель года\medved_vodopad_ryba_lovit_ohota_buryy_bryzgi_31781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" y="332656"/>
            <a:ext cx="9136882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esktop\воспитатель года\medved-reka-riba-dobic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6448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1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20" y="620688"/>
            <a:ext cx="6696745" cy="44644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627784" cy="119675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с лета мишка присматривает себе укромное место для берлоги.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4446" y="1268760"/>
            <a:ext cx="3208294" cy="50405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Поздней осенью роет он под корнями старого дерева берлогу. Трудится два, три дня. 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 натаскает в берлогу листья, траву, мох, застелет еловыми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ветками и укладывается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берлоге,  еще поревет немного, как-бы  предупреждая всех  - не мешайте спать, и уснет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5517232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Говорят так – впал медведь в зимнюю спячку.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9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9324528" cy="38742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Проснется мишка только весной, когда снег растает.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2" y="836712"/>
            <a:ext cx="7983978" cy="5328592"/>
          </a:xfrm>
        </p:spPr>
      </p:pic>
    </p:spTree>
    <p:extLst>
      <p:ext uri="{BB962C8B-B14F-4D97-AF65-F5344CB8AC3E}">
        <p14:creationId xmlns:p14="http://schemas.microsoft.com/office/powerpoint/2010/main" val="2829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До свидания Мишка!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Администратор\Desktop\воспитатель года\2013-01-10-54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7" b="28138"/>
          <a:stretch/>
        </p:blipFill>
        <p:spPr bwMode="auto">
          <a:xfrm>
            <a:off x="463138" y="665049"/>
            <a:ext cx="8222834" cy="415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1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первый отгадает мою загадку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чаще он лесной живет,</a:t>
            </a:r>
          </a:p>
          <a:p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Сладкоежкою слывет.</a:t>
            </a:r>
          </a:p>
          <a:p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ест малину, мёд,</a:t>
            </a:r>
          </a:p>
          <a:p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Лапу зиму всю сосёт.</a:t>
            </a:r>
          </a:p>
          <a:p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 громко зареветь,</a:t>
            </a:r>
          </a:p>
          <a:p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зовут его….( Медведь)</a:t>
            </a:r>
          </a:p>
        </p:txBody>
      </p:sp>
    </p:spTree>
    <p:extLst>
      <p:ext uri="{BB962C8B-B14F-4D97-AF65-F5344CB8AC3E}">
        <p14:creationId xmlns:p14="http://schemas.microsoft.com/office/powerpoint/2010/main" val="262223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955" y="5373216"/>
            <a:ext cx="9179940" cy="93610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Молодцы, догадались, и сегодня я расскажу вам про медведя. Медведь  большое хищное животное.  Живет он в лесу. 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" b="112"/>
          <a:stretch>
            <a:fillRect/>
          </a:stretch>
        </p:blipFill>
        <p:spPr>
          <a:xfrm>
            <a:off x="899592" y="116632"/>
            <a:ext cx="7240967" cy="5430725"/>
          </a:xfrm>
        </p:spPr>
      </p:pic>
    </p:spTree>
    <p:extLst>
      <p:ext uri="{BB962C8B-B14F-4D97-AF65-F5344CB8AC3E}">
        <p14:creationId xmlns:p14="http://schemas.microsoft.com/office/powerpoint/2010/main" val="5989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344816" cy="86409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У него крупная голова, маленькие круглые уши, небольшие </a:t>
            </a:r>
            <a:r>
              <a:rPr lang="ru-RU" sz="2800" b="1" dirty="0" smtClean="0">
                <a:solidFill>
                  <a:schemeClr val="bg1"/>
                </a:solidFill>
              </a:rPr>
              <a:t>глаза и хвостик.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2" y="1052736"/>
            <a:ext cx="8032092" cy="5354728"/>
          </a:xfrm>
        </p:spPr>
      </p:pic>
    </p:spTree>
    <p:extLst>
      <p:ext uri="{BB962C8B-B14F-4D97-AF65-F5344CB8AC3E}">
        <p14:creationId xmlns:p14="http://schemas.microsoft.com/office/powerpoint/2010/main" val="250235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661248"/>
            <a:ext cx="5486400" cy="5667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 лапах длинные когти. </a:t>
            </a:r>
            <a:r>
              <a:rPr lang="ru-RU" dirty="0" smtClean="0">
                <a:solidFill>
                  <a:schemeClr val="bg1"/>
                </a:solidFill>
              </a:rPr>
              <a:t>Вот такие 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5805264"/>
            <a:ext cx="8856984" cy="10527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А на лапах  длинные острые когти,  благодаря которым мишка хорошо  лазает по деревьям</a:t>
            </a:r>
            <a:r>
              <a:rPr lang="ru-RU" sz="3200" b="1" dirty="0" smtClean="0">
                <a:solidFill>
                  <a:srgbClr val="C00000"/>
                </a:solidFill>
              </a:rPr>
              <a:t>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" b="1228"/>
          <a:stretch>
            <a:fillRect/>
          </a:stretch>
        </p:blipFill>
        <p:spPr>
          <a:xfrm>
            <a:off x="653953" y="332656"/>
            <a:ext cx="7230415" cy="5422811"/>
          </a:xfrm>
        </p:spPr>
      </p:pic>
    </p:spTree>
    <p:extLst>
      <p:ext uri="{BB962C8B-B14F-4D97-AF65-F5344CB8AC3E}">
        <p14:creationId xmlns:p14="http://schemas.microsoft.com/office/powerpoint/2010/main" val="262873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дминистратор\Desktop\воспитатель года\pic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" y="-26941"/>
            <a:ext cx="4788024" cy="721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09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920880" cy="1584176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517232"/>
            <a:ext cx="8964488" cy="936104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FFFFFF"/>
                </a:solidFill>
                <a:ea typeface="Calibri"/>
                <a:cs typeface="Times New Roman"/>
              </a:rPr>
              <a:t>Шерсть у мишки густая, теплая, поэтому зимой он не замерзает. </a:t>
            </a:r>
            <a:r>
              <a:rPr lang="ru-RU" sz="2400" b="1" dirty="0" smtClean="0">
                <a:solidFill>
                  <a:srgbClr val="FFFFFF"/>
                </a:solidFill>
                <a:ea typeface="Calibri"/>
                <a:cs typeface="Times New Roman"/>
              </a:rPr>
              <a:t> Вы знаете какого цвета шерстка  у медведя?  Да, коричневая, но чаще говорят бурая , </a:t>
            </a:r>
            <a:r>
              <a:rPr lang="ru-RU" sz="2400" b="1" dirty="0">
                <a:solidFill>
                  <a:srgbClr val="FFFFFF"/>
                </a:solidFill>
                <a:ea typeface="Calibri"/>
                <a:cs typeface="Times New Roman"/>
              </a:rPr>
              <a:t>а </a:t>
            </a:r>
            <a:r>
              <a:rPr lang="ru-RU" sz="2400" b="1" dirty="0" smtClean="0">
                <a:solidFill>
                  <a:srgbClr val="FFFFFF"/>
                </a:solidFill>
                <a:ea typeface="Calibri"/>
                <a:cs typeface="Times New Roman"/>
              </a:rPr>
              <a:t>медведя называют - бурым медведем</a:t>
            </a:r>
            <a:r>
              <a:rPr lang="ru-RU" sz="3600" b="1" dirty="0">
                <a:solidFill>
                  <a:srgbClr val="FFFFFF"/>
                </a:solidFill>
                <a:ea typeface="Calibri"/>
                <a:cs typeface="Times New Roman"/>
              </a:rPr>
              <a:t>.</a:t>
            </a:r>
            <a:endParaRPr lang="ru-RU" sz="3600" b="1" dirty="0">
              <a:ea typeface="Calibri"/>
              <a:cs typeface="Times New Roman"/>
            </a:endParaRPr>
          </a:p>
          <a:p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7"/>
            <a:ext cx="7920880" cy="5436421"/>
          </a:xfrm>
        </p:spPr>
      </p:pic>
    </p:spTree>
    <p:extLst>
      <p:ext uri="{BB962C8B-B14F-4D97-AF65-F5344CB8AC3E}">
        <p14:creationId xmlns:p14="http://schemas.microsoft.com/office/powerpoint/2010/main" val="18157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lusiki.bluesystem.world/bx/images/fs1151300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" y="0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273422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Живут белые медведи в Арктике на северном полюсе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1755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48680"/>
            <a:ext cx="6408712" cy="48356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764704"/>
            <a:ext cx="2987824" cy="56886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Про медведя говорят – косолапый, неуклюжий, </a:t>
            </a:r>
            <a:r>
              <a:rPr lang="ru-RU" sz="2400" b="1" dirty="0">
                <a:solidFill>
                  <a:schemeClr val="bg1"/>
                </a:solidFill>
              </a:rPr>
              <a:t>а знаете почему? Просто мишка, когда идет, наступает сразу на обе левые лапы или на обе правые. Вот и кажется, нам, что он переваливается из стороны в сторону.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515719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Встреча с медведем в лесу очень опасна. Бегает мишка быстро и легко догонит человека . Так как задние лапы у медведя длиннее чем передние, то в гору мишка  бежит быстрей, чем спускается с нее.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5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2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1618</TotalTime>
  <Words>353</Words>
  <Application>Microsoft Office PowerPoint</Application>
  <PresentationFormat>Экран (4:3)</PresentationFormat>
  <Paragraphs>25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shablon26</vt:lpstr>
      <vt:lpstr>Презентация К ЗАНЯТИЮ В СТАРШЕЙ ГРУППЕ КОНСТРУИРОВАНИЕ С ЭЛЕМЕНТАМИ ЛЕПКИ</vt:lpstr>
      <vt:lpstr>Презентация PowerPoint</vt:lpstr>
      <vt:lpstr>Презентация PowerPoint</vt:lpstr>
      <vt:lpstr>У него крупная голова, маленькие круглые уши, небольшие глаза и хвостик. </vt:lpstr>
      <vt:lpstr>На лапах длинные когти. Вот такие !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А еще мишка отличный рыболов. Любит рыбку половить.</vt:lpstr>
      <vt:lpstr>Презентация PowerPoint</vt:lpstr>
      <vt:lpstr>Презентация PowerPoint</vt:lpstr>
      <vt:lpstr>Презентация PowerPoint</vt:lpstr>
      <vt:lpstr>Еще с лета мишка присматривает себе укромное место для берлоги.</vt:lpstr>
      <vt:lpstr>Проснется мишка только весной, когда снег растает.</vt:lpstr>
      <vt:lpstr>До свидания Мишка!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Медведь</dc:title>
  <dc:creator>Admin</dc:creator>
  <cp:lastModifiedBy>DNA7 X86</cp:lastModifiedBy>
  <cp:revision>49</cp:revision>
  <dcterms:created xsi:type="dcterms:W3CDTF">2014-12-16T17:38:05Z</dcterms:created>
  <dcterms:modified xsi:type="dcterms:W3CDTF">2018-03-20T07:46:11Z</dcterms:modified>
</cp:coreProperties>
</file>