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Шаблон 2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48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Шаблон 2-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47664" y="1124744"/>
            <a:ext cx="73448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Организация развивающей предметно -пространственной среды в МКДОУ «Ласточка»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с.Атланаул</a:t>
            </a:r>
            <a:endParaRPr lang="ru-RU" sz="40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2018 год</a:t>
            </a: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9275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Шаблон 2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48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2074242"/>
          </a:xfrm>
        </p:spPr>
        <p:txBody>
          <a:bodyPr>
            <a:normAutofit/>
          </a:bodyPr>
          <a:lstStyle/>
          <a:p>
            <a:r>
              <a:rPr lang="ru-RU" sz="3200" dirty="0" smtClean="0">
                <a:cs typeface="Times New Roman" panose="02020603050405020304" pitchFamily="18" charset="0"/>
              </a:rPr>
              <a:t>Р</a:t>
            </a:r>
            <a:r>
              <a:rPr lang="ru-RU" sz="3200" dirty="0" smtClean="0">
                <a:cs typeface="Times New Roman" panose="02020603050405020304" pitchFamily="18" charset="0"/>
              </a:rPr>
              <a:t>азвитию мышления ребёнка помогает много развивающих игрушек, над которыми и взрослый сломает голову.</a:t>
            </a:r>
            <a:endParaRPr lang="ru-RU" sz="3200" dirty="0">
              <a:cs typeface="Times New Roman" panose="02020603050405020304" pitchFamily="18" charset="0"/>
            </a:endParaRPr>
          </a:p>
        </p:txBody>
      </p:sp>
      <p:pic>
        <p:nvPicPr>
          <p:cNvPr id="9218" name="Picture 2" descr="D:\фото садик\предметно разв среда\20180503_12563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75" b="7976"/>
          <a:stretch/>
        </p:blipFill>
        <p:spPr bwMode="auto">
          <a:xfrm>
            <a:off x="1317080" y="2492896"/>
            <a:ext cx="7822757" cy="43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28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Шаблон 2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20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Шаблон 2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D:\фото садик\предметно разв среда\20180503_1315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852936"/>
            <a:ext cx="4788024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74638"/>
            <a:ext cx="3682752" cy="2506290"/>
          </a:xfrm>
        </p:spPr>
        <p:txBody>
          <a:bodyPr>
            <a:normAutofit/>
          </a:bodyPr>
          <a:lstStyle/>
          <a:p>
            <a:r>
              <a:rPr lang="ru-RU" sz="3200" dirty="0" smtClean="0">
                <a:cs typeface="Times New Roman" panose="02020603050405020304" pitchFamily="18" charset="0"/>
              </a:rPr>
              <a:t>Без любимых сказок никуда!!!</a:t>
            </a:r>
            <a:br>
              <a:rPr lang="ru-RU" sz="3200" dirty="0" smtClean="0">
                <a:cs typeface="Times New Roman" panose="02020603050405020304" pitchFamily="18" charset="0"/>
              </a:rPr>
            </a:br>
            <a:r>
              <a:rPr lang="ru-RU" sz="3200" dirty="0" smtClean="0">
                <a:cs typeface="Times New Roman" panose="02020603050405020304" pitchFamily="18" charset="0"/>
              </a:rPr>
              <a:t>Сказки – это наше всё!!!</a:t>
            </a:r>
            <a:endParaRPr lang="ru-RU" sz="3200" dirty="0">
              <a:cs typeface="Times New Roman" panose="02020603050405020304" pitchFamily="18" charset="0"/>
            </a:endParaRPr>
          </a:p>
        </p:txBody>
      </p:sp>
      <p:pic>
        <p:nvPicPr>
          <p:cNvPr id="10242" name="Picture 2" descr="D:\фото садик\предметно разв среда\20180503_13004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" r="13621"/>
          <a:stretch/>
        </p:blipFill>
        <p:spPr bwMode="auto">
          <a:xfrm>
            <a:off x="0" y="0"/>
            <a:ext cx="484495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44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Шаблон 2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12968" cy="1728192"/>
          </a:xfrm>
        </p:spPr>
        <p:txBody>
          <a:bodyPr>
            <a:normAutofit/>
          </a:bodyPr>
          <a:lstStyle/>
          <a:p>
            <a:r>
              <a:rPr lang="ru-RU" sz="3200" dirty="0" smtClean="0">
                <a:cs typeface="Times New Roman" panose="02020603050405020304" pitchFamily="18" charset="0"/>
              </a:rPr>
              <a:t>С первой младшей группы развиваем у детей мелкую моторику рук. </a:t>
            </a:r>
            <a:r>
              <a:rPr lang="ru-RU" sz="3200" dirty="0" smtClean="0">
                <a:cs typeface="Times New Roman" panose="02020603050405020304" pitchFamily="18" charset="0"/>
              </a:rPr>
              <a:t>Развивая кончики пальцев – мы развиваем мозг ребёнка.</a:t>
            </a:r>
            <a:endParaRPr lang="ru-RU" sz="3200" dirty="0">
              <a:cs typeface="Times New Roman" panose="02020603050405020304" pitchFamily="18" charset="0"/>
            </a:endParaRPr>
          </a:p>
        </p:txBody>
      </p:sp>
      <p:pic>
        <p:nvPicPr>
          <p:cNvPr id="11267" name="Picture 3" descr="D:\фото садик\предметно разв среда\20180503_1306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42" y="1894901"/>
            <a:ext cx="8201642" cy="496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96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Шаблон 2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274638"/>
            <a:ext cx="2530624" cy="3442394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cs typeface="Times New Roman" panose="02020603050405020304" pitchFamily="18" charset="0"/>
              </a:rPr>
              <a:t>Для гендерного воспитания имеются игрушки для мальчиков и для девочек. </a:t>
            </a:r>
            <a:endParaRPr lang="ru-RU" sz="3200" dirty="0">
              <a:cs typeface="Times New Roman" panose="02020603050405020304" pitchFamily="18" charset="0"/>
            </a:endParaRPr>
          </a:p>
        </p:txBody>
      </p:sp>
      <p:pic>
        <p:nvPicPr>
          <p:cNvPr id="12290" name="Picture 2" descr="D:\фото садик\предметно разв среда\20180503_13092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1" y="24598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фото садик\предметно разв среда\20180503_1309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963" y="3845222"/>
            <a:ext cx="4017037" cy="301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21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82554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Спасибо </a:t>
            </a:r>
            <a:br>
              <a:rPr lang="ru-RU" sz="6600" b="1" dirty="0" smtClean="0">
                <a:solidFill>
                  <a:srgbClr val="FF0000"/>
                </a:solidFill>
              </a:rPr>
            </a:br>
            <a:r>
              <a:rPr lang="ru-RU" sz="6600" b="1" dirty="0" smtClean="0">
                <a:solidFill>
                  <a:srgbClr val="FF0000"/>
                </a:solidFill>
              </a:rPr>
              <a:t>за внимание!!!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34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фото садик\предметно разв среда\20180409_0818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" t="6613" r="5863" b="4801"/>
          <a:stretch/>
        </p:blipFill>
        <p:spPr bwMode="auto">
          <a:xfrm>
            <a:off x="-475520" y="0"/>
            <a:ext cx="96353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94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Шаблон 2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D:\фото садик\предметно разв среда\20180409_0816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8" r="9627"/>
          <a:stretch/>
        </p:blipFill>
        <p:spPr bwMode="auto">
          <a:xfrm>
            <a:off x="0" y="0"/>
            <a:ext cx="3725839" cy="640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700818" y="940198"/>
            <a:ext cx="4975638" cy="5081090"/>
          </a:xfrm>
        </p:spPr>
        <p:txBody>
          <a:bodyPr/>
          <a:lstStyle/>
          <a:p>
            <a:r>
              <a:rPr lang="ru-RU" dirty="0" smtClean="0"/>
              <a:t>Для знакомства детей с животным миром была приобретена большая коллекция животных жарких стран, северного полюса, подводного мира….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669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Шаблон 2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" y="5013176"/>
            <a:ext cx="8229600" cy="184482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Для музыкальных инструментов есть « Музыкальный уголок». Дети на занятиях и вне занятий могут знакомиться с музыкальными инструментами, играть на них.</a:t>
            </a:r>
            <a:endParaRPr lang="ru-RU" dirty="0"/>
          </a:p>
        </p:txBody>
      </p:sp>
      <p:pic>
        <p:nvPicPr>
          <p:cNvPr id="4" name="Picture 3" descr="D:\фото садик\предметно разв среда\20180423_10505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6" t="5956" r="10875" b="19864"/>
          <a:stretch/>
        </p:blipFill>
        <p:spPr bwMode="auto">
          <a:xfrm>
            <a:off x="-47769" y="0"/>
            <a:ext cx="6949159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52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Шаблон 2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48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4032448" cy="6741368"/>
          </a:xfrm>
        </p:spPr>
        <p:txBody>
          <a:bodyPr>
            <a:noAutofit/>
          </a:bodyPr>
          <a:lstStyle/>
          <a:p>
            <a:r>
              <a:rPr lang="ru-RU" sz="3200" dirty="0" smtClean="0">
                <a:cs typeface="Times New Roman" panose="02020603050405020304" pitchFamily="18" charset="0"/>
              </a:rPr>
              <a:t>Богат и мир театра. Есть куклы Бибабо, пальчиковые куклы из фетра, пальчиковые куклы из картона, браслеты куклы на запястье. </a:t>
            </a:r>
            <a:r>
              <a:rPr lang="ru-RU" sz="3200" dirty="0" smtClean="0">
                <a:cs typeface="Times New Roman" panose="02020603050405020304" pitchFamily="18" charset="0"/>
              </a:rPr>
              <a:t>Умение играть по ролям развивает речь ребёнка и раскрепощает его, делает его более общительным.</a:t>
            </a:r>
            <a:endParaRPr lang="ru-RU" sz="3200" dirty="0">
              <a:cs typeface="Times New Roman" panose="02020603050405020304" pitchFamily="18" charset="0"/>
            </a:endParaRPr>
          </a:p>
        </p:txBody>
      </p:sp>
      <p:pic>
        <p:nvPicPr>
          <p:cNvPr id="4098" name="Picture 2" descr="D:\фото садик\предметно разв среда\20180503_11593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2" b="6654"/>
          <a:stretch/>
        </p:blipFill>
        <p:spPr bwMode="auto">
          <a:xfrm>
            <a:off x="4026803" y="1235210"/>
            <a:ext cx="5153709" cy="5650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09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Шаблон 2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48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3168352" cy="63227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cs typeface="Times New Roman" panose="02020603050405020304" pitchFamily="18" charset="0"/>
              </a:rPr>
              <a:t>Для профилактики плоскостопия мы используем специальные массажные коврики, они не только полезные, но и красивые.</a:t>
            </a:r>
            <a:endParaRPr lang="ru-RU" sz="3200" dirty="0">
              <a:cs typeface="Times New Roman" panose="02020603050405020304" pitchFamily="18" charset="0"/>
            </a:endParaRPr>
          </a:p>
        </p:txBody>
      </p:sp>
      <p:pic>
        <p:nvPicPr>
          <p:cNvPr id="5122" name="Picture 2" descr="D:\фото садик\предметно разв среда\20180503_12081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604" y="0"/>
            <a:ext cx="4785996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05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Шаблон 2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0"/>
            <a:ext cx="533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D:\фото садик\предметно разв среда\20180503_1226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332037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2948" y="188640"/>
            <a:ext cx="4680520" cy="2016224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cs typeface="Times New Roman" panose="02020603050405020304" pitchFamily="18" charset="0"/>
              </a:rPr>
              <a:t>ПДД изучают дети круглый год. Помогают им в этом коврики, </a:t>
            </a:r>
            <a:r>
              <a:rPr lang="ru-RU" sz="3200" dirty="0" err="1" smtClean="0">
                <a:cs typeface="Times New Roman" panose="02020603050405020304" pitchFamily="18" charset="0"/>
              </a:rPr>
              <a:t>пазлы</a:t>
            </a:r>
            <a:r>
              <a:rPr lang="ru-RU" sz="3200" dirty="0" smtClean="0">
                <a:cs typeface="Times New Roman" panose="02020603050405020304" pitchFamily="18" charset="0"/>
              </a:rPr>
              <a:t>, знаки дорожные, игры, карточки.</a:t>
            </a:r>
            <a:endParaRPr lang="ru-RU" sz="3200" dirty="0">
              <a:cs typeface="Times New Roman" panose="02020603050405020304" pitchFamily="18" charset="0"/>
            </a:endParaRPr>
          </a:p>
        </p:txBody>
      </p:sp>
      <p:pic>
        <p:nvPicPr>
          <p:cNvPr id="6146" name="Picture 2" descr="D:\фото садик\предметно разв среда\20180503_12205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9" t="5598" r="17680"/>
          <a:stretch/>
        </p:blipFill>
        <p:spPr bwMode="auto">
          <a:xfrm>
            <a:off x="14166" y="2576704"/>
            <a:ext cx="4544706" cy="427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фото садик\предметно разв среда\20180419_10305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0" t="834" r="29123" b="-834"/>
          <a:stretch/>
        </p:blipFill>
        <p:spPr bwMode="auto">
          <a:xfrm>
            <a:off x="-117612" y="0"/>
            <a:ext cx="5040560" cy="393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5023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Шаблон 2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48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2506290"/>
          </a:xfrm>
        </p:spPr>
        <p:txBody>
          <a:bodyPr>
            <a:normAutofit/>
          </a:bodyPr>
          <a:lstStyle/>
          <a:p>
            <a:r>
              <a:rPr lang="ru-RU" sz="3600" dirty="0" smtClean="0">
                <a:cs typeface="Times New Roman" panose="02020603050405020304" pitchFamily="18" charset="0"/>
              </a:rPr>
              <a:t>Как же изучать математику без досок Никитина. Есть все уровни сложности.</a:t>
            </a:r>
            <a:endParaRPr lang="ru-RU" sz="3600" dirty="0">
              <a:cs typeface="Times New Roman" panose="02020603050405020304" pitchFamily="18" charset="0"/>
            </a:endParaRPr>
          </a:p>
        </p:txBody>
      </p:sp>
      <p:pic>
        <p:nvPicPr>
          <p:cNvPr id="7172" name="Picture 4" descr="D:\фото садик\предметно разв среда\20180503_12395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42" b="22880"/>
          <a:stretch/>
        </p:blipFill>
        <p:spPr bwMode="auto">
          <a:xfrm>
            <a:off x="0" y="2996953"/>
            <a:ext cx="9144000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578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Шаблон 2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95775" y="0"/>
            <a:ext cx="4848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408712" cy="2362274"/>
          </a:xfrm>
        </p:spPr>
        <p:txBody>
          <a:bodyPr>
            <a:normAutofit/>
          </a:bodyPr>
          <a:lstStyle/>
          <a:p>
            <a:r>
              <a:rPr lang="ru-RU" sz="3200" dirty="0" smtClean="0">
                <a:cs typeface="Times New Roman" panose="02020603050405020304" pitchFamily="18" charset="0"/>
              </a:rPr>
              <a:t>Для получения ЭМП имеется целый арсенал игрового развивающего материала.</a:t>
            </a:r>
            <a:endParaRPr lang="ru-RU" sz="3200" dirty="0">
              <a:cs typeface="Times New Roman" panose="02020603050405020304" pitchFamily="18" charset="0"/>
            </a:endParaRPr>
          </a:p>
        </p:txBody>
      </p:sp>
      <p:pic>
        <p:nvPicPr>
          <p:cNvPr id="6" name="Picture 7" descr="Шаблон 2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627"/>
          <a:stretch/>
        </p:blipFill>
        <p:spPr bwMode="auto">
          <a:xfrm>
            <a:off x="0" y="0"/>
            <a:ext cx="156949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D:\фото садик\предметно разв среда\20180503_12455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48" b="12327"/>
          <a:stretch/>
        </p:blipFill>
        <p:spPr bwMode="auto">
          <a:xfrm>
            <a:off x="539552" y="2708920"/>
            <a:ext cx="7848872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85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212</Words>
  <Application>Microsoft Office PowerPoint</Application>
  <PresentationFormat>Экран (4:3)</PresentationFormat>
  <Paragraphs>14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Богат и мир театра. Есть куклы Бибабо, пальчиковые куклы из фетра, пальчиковые куклы из картона, браслеты куклы на запястье. Умение играть по ролям развивает речь ребёнка и раскрепощает его, делает его более общительным.</vt:lpstr>
      <vt:lpstr>Для профилактики плоскостопия мы используем специальные массажные коврики, они не только полезные, но и красивые.</vt:lpstr>
      <vt:lpstr>ПДД изучают дети круглый год. Помогают им в этом коврики, пазлы, знаки дорожные, игры, карточки.</vt:lpstr>
      <vt:lpstr>Как же изучать математику без досок Никитина. Есть все уровни сложности.</vt:lpstr>
      <vt:lpstr>Для получения ЭМП имеется целый арсенал игрового развивающего материала.</vt:lpstr>
      <vt:lpstr>Развитию мышления ребёнка помогает много развивающих игрушек, над которыми и взрослый сломает голову.</vt:lpstr>
      <vt:lpstr>Без любимых сказок никуда!!! Сказки – это наше всё!!!</vt:lpstr>
      <vt:lpstr>С первой младшей группы развиваем у детей мелкую моторику рук. Развивая кончики пальцев – мы развиваем мозг ребёнка.</vt:lpstr>
      <vt:lpstr>Для гендерного воспитания имеются игрушки для мальчиков и для девочек. </vt:lpstr>
      <vt:lpstr>Спасибо 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Администратор</cp:lastModifiedBy>
  <cp:revision>7</cp:revision>
  <dcterms:created xsi:type="dcterms:W3CDTF">2018-05-03T11:41:17Z</dcterms:created>
  <dcterms:modified xsi:type="dcterms:W3CDTF">2018-05-14T11:59:16Z</dcterms:modified>
</cp:coreProperties>
</file>