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Шаблон 2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12474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Организация развивающей предметно -пространственной среды в МКДОУ «Ласточка»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с.Атланаул</a:t>
            </a:r>
            <a:endPara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2018 год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27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20742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cs typeface="Times New Roman" panose="02020603050405020304" pitchFamily="18" charset="0"/>
              </a:rPr>
              <a:t>азвитию мышления ребёнка помогает много развивающих игрушек, над которыми и взрослый сломает голову.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9218" name="Picture 2" descr="D:\фото садик\предметно разв среда\20180503_1256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 b="7976"/>
          <a:stretch/>
        </p:blipFill>
        <p:spPr bwMode="auto">
          <a:xfrm>
            <a:off x="1317080" y="2492896"/>
            <a:ext cx="7822757" cy="43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Шаблон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фото садик\предметно разв среда\20180503_13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78802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25062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Без любимых сказок никуда!!!</a:t>
            </a:r>
            <a:br>
              <a:rPr lang="ru-RU" sz="3200" dirty="0" smtClean="0">
                <a:cs typeface="Times New Roman" panose="02020603050405020304" pitchFamily="18" charset="0"/>
              </a:rPr>
            </a:br>
            <a:r>
              <a:rPr lang="ru-RU" sz="3200" dirty="0" smtClean="0">
                <a:cs typeface="Times New Roman" panose="02020603050405020304" pitchFamily="18" charset="0"/>
              </a:rPr>
              <a:t>Сказки – это наше всё!!!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фото садик\предметно разв среда\20180503_1300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13621"/>
          <a:stretch/>
        </p:blipFill>
        <p:spPr bwMode="auto">
          <a:xfrm>
            <a:off x="0" y="0"/>
            <a:ext cx="48449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728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С первой младшей группы развиваем у детей мелкую моторику рук. </a:t>
            </a:r>
            <a:r>
              <a:rPr lang="ru-RU" sz="3200" dirty="0" smtClean="0">
                <a:cs typeface="Times New Roman" panose="02020603050405020304" pitchFamily="18" charset="0"/>
              </a:rPr>
              <a:t>Развивая кончики пальцев – мы развиваем мозг ребёнка.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11267" name="Picture 3" descr="D:\фото садик\предметно разв среда\20180503_1306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2" y="1894901"/>
            <a:ext cx="8201642" cy="49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Шаблон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34423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Для гендерного воспитания имеются игрушки для мальчиков и для девочек. 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12290" name="Picture 2" descr="D:\фото садик\предметно разв среда\20180503_1309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" y="2459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садик\предметно разв среда\20180503_130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63" y="3845222"/>
            <a:ext cx="4017037" cy="30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за внимание!!!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3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 садик\предметно разв среда\20180409_0818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6613" r="5863" b="4801"/>
          <a:stretch/>
        </p:blipFill>
        <p:spPr bwMode="auto">
          <a:xfrm>
            <a:off x="-475520" y="0"/>
            <a:ext cx="9635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фото садик\предметно разв среда\20180409_081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r="9627"/>
          <a:stretch/>
        </p:blipFill>
        <p:spPr bwMode="auto">
          <a:xfrm>
            <a:off x="0" y="0"/>
            <a:ext cx="3725839" cy="64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00818" y="940198"/>
            <a:ext cx="4975638" cy="5081090"/>
          </a:xfrm>
        </p:spPr>
        <p:txBody>
          <a:bodyPr/>
          <a:lstStyle/>
          <a:p>
            <a:r>
              <a:rPr lang="ru-RU" dirty="0" smtClean="0"/>
              <a:t>Для знакомства детей с животным миром была приобретена большая коллекция животных жарких стран, северного полюса, подводного мира….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6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" y="5013176"/>
            <a:ext cx="8229600" cy="18448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музыкальных инструментов есть « Музыкальный уголок». Дети на занятиях и вне занятий могут знакомиться с музыкальными инструментами, играть на них.</a:t>
            </a:r>
            <a:endParaRPr lang="ru-RU" dirty="0"/>
          </a:p>
        </p:txBody>
      </p:sp>
      <p:pic>
        <p:nvPicPr>
          <p:cNvPr id="4" name="Picture 3" descr="D:\фото садик\предметно разв среда\20180423_105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5956" r="10875" b="19864"/>
          <a:stretch/>
        </p:blipFill>
        <p:spPr bwMode="auto">
          <a:xfrm>
            <a:off x="-47769" y="0"/>
            <a:ext cx="694915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032448" cy="6741368"/>
          </a:xfrm>
        </p:spPr>
        <p:txBody>
          <a:bodyPr>
            <a:no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Богат и мир театра. Есть куклы Бибабо, пальчиковые куклы из фетра, пальчиковые куклы из картона, браслеты куклы на запястье. </a:t>
            </a:r>
            <a:r>
              <a:rPr lang="ru-RU" sz="3200" dirty="0" smtClean="0">
                <a:cs typeface="Times New Roman" panose="02020603050405020304" pitchFamily="18" charset="0"/>
              </a:rPr>
              <a:t>Умение играть по ролям развивает речь ребёнка и раскрепощает его, делает его более общительным.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фото садик\предметно разв среда\20180503_1159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2" b="6654"/>
          <a:stretch/>
        </p:blipFill>
        <p:spPr bwMode="auto">
          <a:xfrm>
            <a:off x="4026803" y="1235210"/>
            <a:ext cx="5153709" cy="56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168352" cy="63227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Для профилактики плоскостопия мы используем специальные массажные коврики, они не только полезные, но и красивые.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фото садик\предметно разв среда\20180503_1208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04" y="0"/>
            <a:ext cx="47859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фото садик\предметно разв среда\20180503_12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3203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948" y="188640"/>
            <a:ext cx="4680520" cy="20162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ПДД изучают дети круглый год. Помогают им в этом коврики, </a:t>
            </a:r>
            <a:r>
              <a:rPr lang="ru-RU" sz="3200" dirty="0" err="1" smtClean="0">
                <a:cs typeface="Times New Roman" panose="02020603050405020304" pitchFamily="18" charset="0"/>
              </a:rPr>
              <a:t>пазлы</a:t>
            </a:r>
            <a:r>
              <a:rPr lang="ru-RU" sz="3200" dirty="0" smtClean="0">
                <a:cs typeface="Times New Roman" panose="02020603050405020304" pitchFamily="18" charset="0"/>
              </a:rPr>
              <a:t>, знаки дорожные, игры, карточки.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фото садик\предметно разв среда\20180503_1220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5598" r="17680"/>
          <a:stretch/>
        </p:blipFill>
        <p:spPr bwMode="auto">
          <a:xfrm>
            <a:off x="14166" y="2576704"/>
            <a:ext cx="4544706" cy="42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то садик\предметно разв среда\20180419_1030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" t="834" r="29123" b="-834"/>
          <a:stretch/>
        </p:blipFill>
        <p:spPr bwMode="auto">
          <a:xfrm>
            <a:off x="-117612" y="0"/>
            <a:ext cx="5040560" cy="393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02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Шаблон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25062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Как же изучать математику без досок Никитина. Есть все уровни сложности.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pic>
        <p:nvPicPr>
          <p:cNvPr id="7172" name="Picture 4" descr="D:\фото садик\предметно разв среда\20180503_1239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b="22880"/>
          <a:stretch/>
        </p:blipFill>
        <p:spPr bwMode="auto">
          <a:xfrm>
            <a:off x="0" y="2996953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7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577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408712" cy="23622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Для получения ЭМП имеется целый арсенал игрового развивающего материала.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7" descr="Шаблон 2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7"/>
          <a:stretch/>
        </p:blipFill>
        <p:spPr bwMode="auto">
          <a:xfrm>
            <a:off x="0" y="0"/>
            <a:ext cx="15694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D:\фото садик\предметно разв среда\20180503_1245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8" b="12327"/>
          <a:stretch/>
        </p:blipFill>
        <p:spPr bwMode="auto">
          <a:xfrm>
            <a:off x="539552" y="2708920"/>
            <a:ext cx="78488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212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Богат и мир театра. Есть куклы Бибабо, пальчиковые куклы из фетра, пальчиковые куклы из картона, браслеты куклы на запястье. Умение играть по ролям развивает речь ребёнка и раскрепощает его, делает его более общительным.</vt:lpstr>
      <vt:lpstr>Для профилактики плоскостопия мы используем специальные массажные коврики, они не только полезные, но и красивые.</vt:lpstr>
      <vt:lpstr>ПДД изучают дети круглый год. Помогают им в этом коврики, пазлы, знаки дорожные, игры, карточки.</vt:lpstr>
      <vt:lpstr>Как же изучать математику без досок Никитина. Есть все уровни сложности.</vt:lpstr>
      <vt:lpstr>Для получения ЭМП имеется целый арсенал игрового развивающего материала.</vt:lpstr>
      <vt:lpstr>Развитию мышления ребёнка помогает много развивающих игрушек, над которыми и взрослый сломает голову.</vt:lpstr>
      <vt:lpstr>Без любимых сказок никуда!!! Сказки – это наше всё!!!</vt:lpstr>
      <vt:lpstr>С первой младшей группы развиваем у детей мелкую моторику рук. Развивая кончики пальцев – мы развиваем мозг ребёнка.</vt:lpstr>
      <vt:lpstr>Для гендерного воспитания имеются игрушки для мальчиков и для девочек. </vt:lpstr>
      <vt:lpstr>Спасибо 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7</cp:revision>
  <dcterms:created xsi:type="dcterms:W3CDTF">2018-05-03T11:41:17Z</dcterms:created>
  <dcterms:modified xsi:type="dcterms:W3CDTF">2018-05-14T11:59:16Z</dcterms:modified>
</cp:coreProperties>
</file>