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0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20" d="100"/>
          <a:sy n="20" d="100"/>
        </p:scale>
        <p:origin x="-1830" y="-4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28.03.2018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allpaperscraft.ru/image/les_derevya_hvoynye_sibir_7100_1600x120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43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kakzdravie.com/wp-content/uploads/2012/04/1284136050_0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895" y="0"/>
            <a:ext cx="9150896" cy="685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4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mypresentation.ru/documents_2/14e49306b977e8731a1c304d9d93b41e/img5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100191"/>
            <a:ext cx="9144000" cy="6757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0720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s://cdn.photocentra.ru/images/main5/56380_ma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26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450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aria-art.ru/0/S/Sosna/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9113" y="1"/>
            <a:ext cx="927163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392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ilbosco.ru/wp-content/uploads/2016/03/sosna-obyknovennaya-pinus-sylvestris-vzrosloe-derevo-576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70202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66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5-bal.ru/pars_docs/refs/30/29340/29340_html_5cfdf5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-136613"/>
            <a:ext cx="9144000" cy="6994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124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www.ilinka-samara.com/screenshots/6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29664"/>
            <a:ext cx="9144000" cy="730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4737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fb.ru/misc/i/gallery/13662/3574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274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yavix.ru/i/5/c/8/5dfa67dba1d22693673a5f72c8c9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541" y="13120"/>
            <a:ext cx="9352146" cy="684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904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s://deples.tomsk.gov.ru/uploads/254/85d32e4ccd0d703a28de443ae3032e97e42291d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1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657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Экран (4:3)</PresentationFormat>
  <Paragraphs>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DNA7 X86</cp:lastModifiedBy>
  <cp:revision>3</cp:revision>
  <dcterms:created xsi:type="dcterms:W3CDTF">2018-03-20T19:15:02Z</dcterms:created>
  <dcterms:modified xsi:type="dcterms:W3CDTF">2018-03-28T09:12:47Z</dcterms:modified>
</cp:coreProperties>
</file>