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8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3" y="2276872"/>
            <a:ext cx="9023521" cy="201622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Предоставление услуг детям  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МКДОУ «Ласточка» с. </a:t>
            </a:r>
            <a:r>
              <a:rPr lang="ru-RU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Атланаул</a:t>
            </a: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2019год</a:t>
            </a:r>
            <a:endParaRPr lang="ru-RU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Танцевальный кружок «Атлант»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Кружок английского языка «</a:t>
            </a:r>
            <a:r>
              <a:rPr lang="en-US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MAGIC ENGLISH</a:t>
            </a:r>
            <a: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»</a:t>
            </a:r>
            <a:endParaRPr lang="ru-RU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 b="32728"/>
          <a:stretch/>
        </p:blipFill>
        <p:spPr>
          <a:xfrm>
            <a:off x="4788024" y="1328"/>
            <a:ext cx="4343001" cy="2131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3" t="67663"/>
          <a:stretch/>
        </p:blipFill>
        <p:spPr>
          <a:xfrm>
            <a:off x="0" y="4437111"/>
            <a:ext cx="3938151" cy="24208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3" y="1328"/>
            <a:ext cx="2870271" cy="2275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02" y="4293097"/>
            <a:ext cx="4635798" cy="25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22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64" y="13647"/>
            <a:ext cx="5983436" cy="33656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927876"/>
            <a:ext cx="5436096" cy="3945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7876"/>
            <a:ext cx="4699542" cy="3945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0" b="5832"/>
          <a:stretch/>
        </p:blipFill>
        <p:spPr>
          <a:xfrm>
            <a:off x="-3894" y="0"/>
            <a:ext cx="4935934" cy="292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1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9" b="34920"/>
          <a:stretch/>
        </p:blipFill>
        <p:spPr>
          <a:xfrm>
            <a:off x="4796443" y="0"/>
            <a:ext cx="4347558" cy="3001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01330"/>
            <a:ext cx="6012160" cy="3932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490750"/>
            <a:ext cx="6120272" cy="3442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r="10114"/>
          <a:stretch/>
        </p:blipFill>
        <p:spPr>
          <a:xfrm>
            <a:off x="-81956" y="0"/>
            <a:ext cx="6021700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78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2" b="34373"/>
          <a:stretch/>
        </p:blipFill>
        <p:spPr>
          <a:xfrm>
            <a:off x="4866634" y="3135021"/>
            <a:ext cx="5105966" cy="37071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4"/>
          <a:stretch/>
        </p:blipFill>
        <p:spPr>
          <a:xfrm>
            <a:off x="-180528" y="2764961"/>
            <a:ext cx="6117304" cy="4120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62" y="5359"/>
            <a:ext cx="5563843" cy="3129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3" y="-1"/>
            <a:ext cx="4838667" cy="27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88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/>
          <a:stretch/>
        </p:blipFill>
        <p:spPr>
          <a:xfrm>
            <a:off x="4844955" y="0"/>
            <a:ext cx="4374572" cy="3723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5" t="17018" r="-1"/>
          <a:stretch/>
        </p:blipFill>
        <p:spPr>
          <a:xfrm>
            <a:off x="-2384" y="3411262"/>
            <a:ext cx="5510487" cy="3446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9" b="34926"/>
          <a:stretch/>
        </p:blipFill>
        <p:spPr>
          <a:xfrm>
            <a:off x="5508104" y="3723678"/>
            <a:ext cx="3711423" cy="3134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5" r="6552" b="14502"/>
          <a:stretch/>
        </p:blipFill>
        <p:spPr>
          <a:xfrm>
            <a:off x="-2383" y="0"/>
            <a:ext cx="4847338" cy="34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73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Спасибо </a:t>
            </a:r>
            <a:br>
              <a:rPr lang="ru-RU" sz="6600" b="1" dirty="0" smtClean="0">
                <a:solidFill>
                  <a:srgbClr val="FF0000"/>
                </a:solidFill>
              </a:rPr>
            </a:br>
            <a:r>
              <a:rPr lang="ru-RU" sz="6600" b="1" dirty="0" smtClean="0">
                <a:solidFill>
                  <a:srgbClr val="FF0000"/>
                </a:solidFill>
              </a:rPr>
              <a:t>за внимание!!!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3960440" cy="3510136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284984"/>
            <a:ext cx="4762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2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+mj-lt"/>
              </a:rPr>
              <a:t>В МКДОУ «Ласточка»  функционирует два кружка для воспитанников старших групп.</a:t>
            </a:r>
          </a:p>
          <a:p>
            <a:r>
              <a:rPr lang="ru-RU" sz="2000" dirty="0" smtClean="0">
                <a:latin typeface="+mj-lt"/>
              </a:rPr>
              <a:t>Кружок танцевальный «Атлант». Ведёт кружок хореограф Ахмедова </a:t>
            </a:r>
            <a:r>
              <a:rPr lang="ru-RU" sz="2000" dirty="0" err="1" smtClean="0">
                <a:latin typeface="+mj-lt"/>
              </a:rPr>
              <a:t>Саният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Ирбаиновна</a:t>
            </a:r>
            <a:r>
              <a:rPr lang="ru-RU" sz="2000" dirty="0" smtClean="0">
                <a:latin typeface="+mj-lt"/>
              </a:rPr>
              <a:t>. Три раза в неделю она занимается с воспитанниками средней и старшей групп. По годовому плану каждый месяц в детском саду проходят  мероприятия: открытые занятия и утренники, посвящённые всем праздникам. К этим праздникам хореограф  подбирает танец для детей, или для взрослых. Ни одно мероприятие не остаётся без танца детей.</a:t>
            </a:r>
          </a:p>
          <a:p>
            <a:r>
              <a:rPr lang="ru-RU" sz="2000" dirty="0" smtClean="0">
                <a:latin typeface="+mj-lt"/>
              </a:rPr>
              <a:t>В старшей группе функционирует кружок «</a:t>
            </a:r>
            <a:r>
              <a:rPr lang="en-US" sz="2000" dirty="0">
                <a:latin typeface="+mj-lt"/>
              </a:rPr>
              <a:t>MAGIC ENGLISH</a:t>
            </a:r>
            <a:r>
              <a:rPr lang="ru-RU" sz="2000" dirty="0" smtClean="0">
                <a:latin typeface="+mj-lt"/>
              </a:rPr>
              <a:t>». Руководитель кружка Исаева </a:t>
            </a:r>
            <a:r>
              <a:rPr lang="ru-RU" sz="2000" dirty="0" err="1" smtClean="0">
                <a:latin typeface="+mj-lt"/>
              </a:rPr>
              <a:t>Умжаган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err="1" smtClean="0">
                <a:latin typeface="+mj-lt"/>
              </a:rPr>
              <a:t>Омаровна</a:t>
            </a:r>
            <a:r>
              <a:rPr lang="ru-RU" sz="2000" dirty="0" smtClean="0">
                <a:latin typeface="+mj-lt"/>
              </a:rPr>
              <a:t>. Дети учат слова на английском языке, разучивают стихи, знают </a:t>
            </a:r>
            <a:r>
              <a:rPr lang="ru-RU" sz="2000" dirty="0" err="1" smtClean="0">
                <a:latin typeface="+mj-lt"/>
              </a:rPr>
              <a:t>физминутки</a:t>
            </a:r>
            <a:r>
              <a:rPr lang="ru-RU" sz="2000" dirty="0" smtClean="0">
                <a:latin typeface="+mj-lt"/>
              </a:rPr>
              <a:t>. На праздники дети разучивают стихи на английском языке </a:t>
            </a:r>
            <a:r>
              <a:rPr lang="ru-RU" sz="2000" dirty="0">
                <a:latin typeface="+mj-lt"/>
              </a:rPr>
              <a:t>и поют песни на </a:t>
            </a:r>
            <a:r>
              <a:rPr lang="ru-RU" sz="2000" dirty="0" smtClean="0">
                <a:latin typeface="+mj-lt"/>
              </a:rPr>
              <a:t>английском языке.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682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420888"/>
            <a:ext cx="8229600" cy="114300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Танцевальный кружок 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«АТЛАНТ»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274"/>
            <a:ext cx="3273227" cy="32732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50356"/>
            <a:ext cx="3830341" cy="2872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1"/>
          <a:stretch/>
        </p:blipFill>
        <p:spPr>
          <a:xfrm>
            <a:off x="77475" y="-29724"/>
            <a:ext cx="9036496" cy="222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04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7" t="6537" r="33676"/>
          <a:stretch/>
        </p:blipFill>
        <p:spPr>
          <a:xfrm>
            <a:off x="568065" y="3150299"/>
            <a:ext cx="2995823" cy="3707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9231" r="21794"/>
          <a:stretch/>
        </p:blipFill>
        <p:spPr>
          <a:xfrm>
            <a:off x="-180529" y="0"/>
            <a:ext cx="4529083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10229" r="15273"/>
          <a:stretch/>
        </p:blipFill>
        <p:spPr>
          <a:xfrm>
            <a:off x="3590608" y="3429001"/>
            <a:ext cx="5553392" cy="3428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1" r="14521"/>
          <a:stretch/>
        </p:blipFill>
        <p:spPr>
          <a:xfrm>
            <a:off x="4348555" y="-160725"/>
            <a:ext cx="4795446" cy="35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56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r="35733" b="18768"/>
          <a:stretch/>
        </p:blipFill>
        <p:spPr>
          <a:xfrm>
            <a:off x="1698" y="-18292"/>
            <a:ext cx="3960440" cy="3838349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1" t="18215" r="30979"/>
          <a:stretch/>
        </p:blipFill>
        <p:spPr>
          <a:xfrm>
            <a:off x="3275856" y="-459432"/>
            <a:ext cx="3029346" cy="403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1" t="6476" r="13982"/>
          <a:stretch/>
        </p:blipFill>
        <p:spPr>
          <a:xfrm>
            <a:off x="0" y="3448487"/>
            <a:ext cx="5008667" cy="3482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r="33431"/>
          <a:stretch/>
        </p:blipFill>
        <p:spPr>
          <a:xfrm>
            <a:off x="6305202" y="-213676"/>
            <a:ext cx="2947317" cy="3547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9" t="6519" r="24664" b="13616"/>
          <a:stretch/>
        </p:blipFill>
        <p:spPr>
          <a:xfrm>
            <a:off x="5008668" y="3154278"/>
            <a:ext cx="4135332" cy="374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t="11716" b="13501"/>
          <a:stretch/>
        </p:blipFill>
        <p:spPr>
          <a:xfrm>
            <a:off x="0" y="-12515"/>
            <a:ext cx="6995940" cy="338464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b="8405"/>
          <a:stretch/>
        </p:blipFill>
        <p:spPr>
          <a:xfrm>
            <a:off x="2682005" y="3341214"/>
            <a:ext cx="6461995" cy="35018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t="8280" r="11042" b="7077"/>
          <a:stretch/>
        </p:blipFill>
        <p:spPr>
          <a:xfrm>
            <a:off x="4279590" y="-3215"/>
            <a:ext cx="4864410" cy="3366046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6" t="11716" r="1" b="13501"/>
          <a:stretch/>
        </p:blipFill>
        <p:spPr>
          <a:xfrm>
            <a:off x="0" y="3341214"/>
            <a:ext cx="3497970" cy="338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280" y="3501008"/>
            <a:ext cx="4632352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96268"/>
            <a:ext cx="5346858" cy="4700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72" y="3140968"/>
            <a:ext cx="4750927" cy="4383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57" y="-34673"/>
            <a:ext cx="4883743" cy="43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0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4"/>
          <a:stretch/>
        </p:blipFill>
        <p:spPr>
          <a:xfrm>
            <a:off x="3059833" y="3212976"/>
            <a:ext cx="6084168" cy="40012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9"/>
          <a:stretch/>
        </p:blipFill>
        <p:spPr>
          <a:xfrm>
            <a:off x="-77974" y="-21668"/>
            <a:ext cx="5211233" cy="4409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" r="6010"/>
          <a:stretch/>
        </p:blipFill>
        <p:spPr>
          <a:xfrm>
            <a:off x="3779912" y="-21668"/>
            <a:ext cx="5364088" cy="34952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9"/>
          <a:stretch/>
        </p:blipFill>
        <p:spPr>
          <a:xfrm>
            <a:off x="-35476" y="4388061"/>
            <a:ext cx="4838437" cy="246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1" y="-265251"/>
            <a:ext cx="6563755" cy="3695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4617"/>
            <a:ext cx="7164288" cy="4033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84" y="-106010"/>
            <a:ext cx="3923928" cy="697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71420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Кружок английского языка </a:t>
            </a:r>
            <a:r>
              <a:rPr lang="en-US" dirty="0" smtClean="0">
                <a:latin typeface="Monotype Corsiva" panose="03010101010201010101" pitchFamily="66" charset="0"/>
              </a:rPr>
              <a:t/>
            </a:r>
            <a:br>
              <a:rPr lang="en-US" dirty="0" smtClean="0">
                <a:latin typeface="Monotype Corsiva" panose="03010101010201010101" pitchFamily="66" charset="0"/>
              </a:rPr>
            </a:br>
            <a:r>
              <a:rPr lang="ru-RU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</a:t>
            </a:r>
            <a:r>
              <a:rPr lang="en-US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MAGIC ENGLISH</a:t>
            </a:r>
            <a:r>
              <a:rPr lang="ru-RU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»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/>
          <a:stretch/>
        </p:blipFill>
        <p:spPr>
          <a:xfrm>
            <a:off x="0" y="1916832"/>
            <a:ext cx="4732561" cy="375332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05116"/>
            <a:ext cx="4762500" cy="3429000"/>
          </a:xfrm>
        </p:spPr>
      </p:pic>
    </p:spTree>
    <p:extLst>
      <p:ext uri="{BB962C8B-B14F-4D97-AF65-F5344CB8AC3E}">
        <p14:creationId xmlns:p14="http://schemas.microsoft.com/office/powerpoint/2010/main" val="33494066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152</Words>
  <Application>Microsoft Office PowerPoint</Application>
  <PresentationFormat>Экран (4:3)</PresentationFormat>
  <Paragraphs>10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Танцевальный кружок  «АТЛАНТ»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Кружок английского языка  «MAGIC ENGLISH»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внимание!!!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13</cp:revision>
  <cp:lastPrinted>2018-05-15T06:42:40Z</cp:lastPrinted>
  <dcterms:created xsi:type="dcterms:W3CDTF">2018-05-14T08:25:00Z</dcterms:created>
  <dcterms:modified xsi:type="dcterms:W3CDTF">2019-09-25T19:05:34Z</dcterms:modified>
</cp:coreProperties>
</file>