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6" r:id="rId12"/>
    <p:sldId id="308" r:id="rId13"/>
    <p:sldId id="281" r:id="rId14"/>
    <p:sldId id="282" r:id="rId15"/>
    <p:sldId id="300" r:id="rId16"/>
    <p:sldId id="301" r:id="rId17"/>
    <p:sldId id="302" r:id="rId18"/>
    <p:sldId id="303" r:id="rId19"/>
    <p:sldId id="304" r:id="rId20"/>
    <p:sldId id="272" r:id="rId21"/>
    <p:sldId id="283" r:id="rId22"/>
    <p:sldId id="311" r:id="rId23"/>
    <p:sldId id="285" r:id="rId24"/>
    <p:sldId id="286" r:id="rId25"/>
    <p:sldId id="287" r:id="rId26"/>
    <p:sldId id="310" r:id="rId27"/>
    <p:sldId id="292" r:id="rId28"/>
    <p:sldId id="293" r:id="rId29"/>
    <p:sldId id="289" r:id="rId30"/>
    <p:sldId id="295" r:id="rId3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5501" autoAdjust="0"/>
  </p:normalViewPr>
  <p:slideViewPr>
    <p:cSldViewPr>
      <p:cViewPr varScale="1">
        <p:scale>
          <a:sx n="92" d="100"/>
          <a:sy n="92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5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29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23947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4182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37794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0678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91170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21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7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25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Сунгурова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Бурлият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Абакаровна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8-928-530-07-93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«Ласточка» 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368216, РД,  МР Буйнакский район, с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grpSp>
        <p:nvGrpSpPr>
          <p:cNvPr id="104" name="Группа 103"/>
          <p:cNvGrpSpPr/>
          <p:nvPr/>
        </p:nvGrpSpPr>
        <p:grpSpPr>
          <a:xfrm>
            <a:off x="277048" y="1135103"/>
            <a:ext cx="8485793" cy="5393518"/>
            <a:chOff x="277048" y="1135103"/>
            <a:chExt cx="8485793" cy="5393518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669920" y="1135103"/>
              <a:ext cx="8942" cy="5338346"/>
              <a:chOff x="7130498" y="2085897"/>
              <a:chExt cx="7979" cy="4575913"/>
            </a:xfrm>
          </p:grpSpPr>
          <p:grpSp>
            <p:nvGrpSpPr>
              <p:cNvPr id="185" name="Группа 184"/>
              <p:cNvGrpSpPr/>
              <p:nvPr/>
            </p:nvGrpSpPr>
            <p:grpSpPr>
              <a:xfrm>
                <a:off x="7132731" y="3669006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98" name="Группа 197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Группа 185"/>
              <p:cNvGrpSpPr/>
              <p:nvPr/>
            </p:nvGrpSpPr>
            <p:grpSpPr>
              <a:xfrm>
                <a:off x="7136244" y="5245632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93" name="Группа 192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Группа 186"/>
              <p:cNvGrpSpPr/>
              <p:nvPr/>
            </p:nvGrpSpPr>
            <p:grpSpPr>
              <a:xfrm>
                <a:off x="7130498" y="2085897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88" name="Группа 187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9" name="Прямая соединительная линия 188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Группа 105"/>
            <p:cNvGrpSpPr/>
            <p:nvPr/>
          </p:nvGrpSpPr>
          <p:grpSpPr>
            <a:xfrm rot="10800000" flipV="1">
              <a:off x="1298609" y="1798808"/>
              <a:ext cx="6879443" cy="4521280"/>
              <a:chOff x="1040303" y="1984198"/>
              <a:chExt cx="6879443" cy="4521280"/>
            </a:xfrm>
          </p:grpSpPr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1040303" y="4321326"/>
                <a:ext cx="0" cy="2184152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flipV="1">
                <a:off x="1040303" y="4336362"/>
                <a:ext cx="322803" cy="0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V="1">
                <a:off x="1363106" y="2320221"/>
                <a:ext cx="0" cy="2016141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1363106" y="2320221"/>
                <a:ext cx="4680637" cy="420029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6043742" y="2656244"/>
                <a:ext cx="1876004" cy="84003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H="1">
                <a:off x="7919457" y="1984198"/>
                <a:ext cx="1" cy="4032282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4752532" y="4840397"/>
                <a:ext cx="3167214" cy="267427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>
                <a:off x="4752532" y="5107823"/>
                <a:ext cx="0" cy="611157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H="1">
                <a:off x="1040303" y="5718973"/>
                <a:ext cx="3712229" cy="213491"/>
              </a:xfrm>
              <a:prstGeom prst="line">
                <a:avLst/>
              </a:prstGeom>
              <a:ln w="28575" cap="rnd" cmpd="thickThin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Группа 106"/>
            <p:cNvGrpSpPr/>
            <p:nvPr/>
          </p:nvGrpSpPr>
          <p:grpSpPr>
            <a:xfrm>
              <a:off x="2250812" y="3328292"/>
              <a:ext cx="4438535" cy="1400279"/>
              <a:chOff x="1763685" y="3789040"/>
              <a:chExt cx="3960440" cy="1200288"/>
            </a:xfrm>
          </p:grpSpPr>
          <p:sp>
            <p:nvSpPr>
              <p:cNvPr id="172" name="Прямоугольник 171"/>
              <p:cNvSpPr/>
              <p:nvPr/>
            </p:nvSpPr>
            <p:spPr>
              <a:xfrm flipV="1">
                <a:off x="1763685" y="3789040"/>
                <a:ext cx="3960440" cy="86409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3923928" y="4653136"/>
                <a:ext cx="432048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3995936" y="4869160"/>
                <a:ext cx="288032" cy="4571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073726" y="4932019"/>
                <a:ext cx="132452" cy="573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  <p:sp>
          <p:nvSpPr>
            <p:cNvPr id="108" name="Прямоугольник 107"/>
            <p:cNvSpPr/>
            <p:nvPr/>
          </p:nvSpPr>
          <p:spPr>
            <a:xfrm>
              <a:off x="4387308" y="2727133"/>
              <a:ext cx="322799" cy="33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807908" y="5299248"/>
              <a:ext cx="315369" cy="33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2170115" y="3664315"/>
              <a:ext cx="80697" cy="33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689353" y="3643429"/>
              <a:ext cx="80697" cy="33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rot="5400000">
              <a:off x="2120874" y="3511139"/>
              <a:ext cx="984955" cy="665493"/>
            </a:xfrm>
            <a:prstGeom prst="triangle">
              <a:avLst>
                <a:gd name="adj" fmla="val 515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16200000">
              <a:off x="5864126" y="3511140"/>
              <a:ext cx="984955" cy="665493"/>
            </a:xfrm>
            <a:prstGeom prst="triangle">
              <a:avLst>
                <a:gd name="adj" fmla="val 515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единительная линия 113"/>
            <p:cNvCxnSpPr>
              <a:stCxn id="112" idx="0"/>
              <a:endCxn id="113" idx="0"/>
            </p:cNvCxnSpPr>
            <p:nvPr/>
          </p:nvCxnSpPr>
          <p:spPr>
            <a:xfrm flipV="1">
              <a:off x="2946098" y="3828324"/>
              <a:ext cx="3077758" cy="31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5" name="Группа 114"/>
            <p:cNvGrpSpPr/>
            <p:nvPr/>
          </p:nvGrpSpPr>
          <p:grpSpPr>
            <a:xfrm>
              <a:off x="7789084" y="5278339"/>
              <a:ext cx="348638" cy="357940"/>
              <a:chOff x="6718271" y="2184648"/>
              <a:chExt cx="311085" cy="306819"/>
            </a:xfrm>
          </p:grpSpPr>
          <p:grpSp>
            <p:nvGrpSpPr>
              <p:cNvPr id="166" name="Группа 165"/>
              <p:cNvGrpSpPr/>
              <p:nvPr/>
            </p:nvGrpSpPr>
            <p:grpSpPr>
              <a:xfrm>
                <a:off x="6718271" y="2203437"/>
                <a:ext cx="142523" cy="288030"/>
                <a:chOff x="6718271" y="2203437"/>
                <a:chExt cx="142523" cy="288030"/>
              </a:xfrm>
            </p:grpSpPr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>
                  <a:off x="6718278" y="2203437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flipH="1">
                  <a:off x="6718271" y="2347451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Группа 166"/>
              <p:cNvGrpSpPr/>
              <p:nvPr/>
            </p:nvGrpSpPr>
            <p:grpSpPr>
              <a:xfrm flipH="1">
                <a:off x="6862410" y="2184648"/>
                <a:ext cx="166946" cy="303318"/>
                <a:chOff x="-4573441" y="2176264"/>
                <a:chExt cx="166946" cy="303318"/>
              </a:xfrm>
            </p:grpSpPr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>
                  <a:off x="-4573441" y="2176264"/>
                  <a:ext cx="145512" cy="152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flipH="1">
                  <a:off x="-4546778" y="2329398"/>
                  <a:ext cx="140283" cy="1501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Группа 115"/>
            <p:cNvGrpSpPr/>
            <p:nvPr/>
          </p:nvGrpSpPr>
          <p:grpSpPr>
            <a:xfrm>
              <a:off x="4387306" y="2727949"/>
              <a:ext cx="332507" cy="345804"/>
              <a:chOff x="1079612" y="3068960"/>
              <a:chExt cx="296691" cy="296416"/>
            </a:xfrm>
          </p:grpSpPr>
          <p:grpSp>
            <p:nvGrpSpPr>
              <p:cNvPr id="160" name="Группа 159"/>
              <p:cNvGrpSpPr/>
              <p:nvPr/>
            </p:nvGrpSpPr>
            <p:grpSpPr>
              <a:xfrm>
                <a:off x="1079612" y="3068960"/>
                <a:ext cx="142516" cy="288032"/>
                <a:chOff x="1079612" y="3068960"/>
                <a:chExt cx="142516" cy="288032"/>
              </a:xfrm>
            </p:grpSpPr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>
                  <a:off x="1079612" y="3068960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 flipH="1">
                  <a:off x="1079612" y="3212976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Группа 160"/>
              <p:cNvGrpSpPr/>
              <p:nvPr/>
            </p:nvGrpSpPr>
            <p:grpSpPr>
              <a:xfrm flipH="1">
                <a:off x="1223625" y="3068960"/>
                <a:ext cx="152678" cy="296416"/>
                <a:chOff x="1079612" y="3060576"/>
                <a:chExt cx="152678" cy="296416"/>
              </a:xfrm>
            </p:grpSpPr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1086777" y="3060576"/>
                  <a:ext cx="145512" cy="152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 flipH="1">
                  <a:off x="1079612" y="3204592"/>
                  <a:ext cx="152678" cy="152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4671833" y="4349853"/>
              <a:ext cx="484204" cy="238527"/>
              <a:chOff x="1079611" y="3068960"/>
              <a:chExt cx="296691" cy="296416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1079611" y="3068960"/>
                <a:ext cx="142516" cy="288032"/>
                <a:chOff x="1079612" y="3068960"/>
                <a:chExt cx="142516" cy="288032"/>
              </a:xfrm>
            </p:grpSpPr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1079612" y="3068960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 flipH="1">
                  <a:off x="1079612" y="3212976"/>
                  <a:ext cx="142516" cy="1440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Группа 154"/>
              <p:cNvGrpSpPr/>
              <p:nvPr/>
            </p:nvGrpSpPr>
            <p:grpSpPr>
              <a:xfrm flipH="1">
                <a:off x="1223624" y="3068960"/>
                <a:ext cx="152678" cy="296416"/>
                <a:chOff x="1079613" y="3060576"/>
                <a:chExt cx="152678" cy="296416"/>
              </a:xfrm>
            </p:grpSpPr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086777" y="3060576"/>
                  <a:ext cx="145512" cy="152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 flipH="1">
                  <a:off x="1079612" y="3204592"/>
                  <a:ext cx="152678" cy="1524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923928" y="4669333"/>
              <a:ext cx="0" cy="5880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211960" y="4675195"/>
              <a:ext cx="0" cy="5880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6790085" y="5424961"/>
              <a:ext cx="0" cy="5880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524328" y="5382870"/>
              <a:ext cx="0" cy="58804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6014862" y="5676890"/>
              <a:ext cx="584792" cy="2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35.00</a:t>
              </a:r>
              <a:endParaRPr lang="ru-RU" sz="800" dirty="0"/>
            </a:p>
          </p:txBody>
        </p:sp>
        <p:sp>
          <p:nvSpPr>
            <p:cNvPr id="123" name="TextBox 122"/>
            <p:cNvSpPr txBox="1"/>
            <p:nvPr/>
          </p:nvSpPr>
          <p:spPr>
            <a:xfrm rot="16026705">
              <a:off x="4309926" y="5114935"/>
              <a:ext cx="608743" cy="24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7.00</a:t>
              </a:r>
              <a:endParaRPr lang="ru-RU" sz="8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25438" y="4809076"/>
              <a:ext cx="584792" cy="2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37.00</a:t>
              </a:r>
              <a:endParaRPr lang="ru-RU" sz="8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905887" y="2028786"/>
              <a:ext cx="584792" cy="2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48.00</a:t>
              </a:r>
              <a:endParaRPr lang="ru-RU" sz="8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277369" y="2300970"/>
              <a:ext cx="584792" cy="2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16.00</a:t>
              </a:r>
              <a:endParaRPr lang="ru-RU" sz="8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07908" y="4183638"/>
              <a:ext cx="584792" cy="25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5.00</a:t>
              </a:r>
              <a:endParaRPr lang="ru-RU" sz="800" dirty="0"/>
            </a:p>
          </p:txBody>
        </p:sp>
        <p:sp>
          <p:nvSpPr>
            <p:cNvPr id="128" name="TextBox 127"/>
            <p:cNvSpPr txBox="1"/>
            <p:nvPr/>
          </p:nvSpPr>
          <p:spPr>
            <a:xfrm rot="5400000">
              <a:off x="7969885" y="4820254"/>
              <a:ext cx="6087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20.00</a:t>
              </a:r>
              <a:endParaRPr lang="ru-RU" sz="800" dirty="0"/>
            </a:p>
          </p:txBody>
        </p:sp>
        <p:sp>
          <p:nvSpPr>
            <p:cNvPr id="129" name="TextBox 128"/>
            <p:cNvSpPr txBox="1"/>
            <p:nvPr/>
          </p:nvSpPr>
          <p:spPr>
            <a:xfrm rot="5400000">
              <a:off x="7653764" y="3126449"/>
              <a:ext cx="608743" cy="24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22.00</a:t>
              </a:r>
              <a:endParaRPr lang="ru-RU" sz="800" dirty="0"/>
            </a:p>
          </p:txBody>
        </p:sp>
        <p:sp>
          <p:nvSpPr>
            <p:cNvPr id="130" name="TextBox 129"/>
            <p:cNvSpPr txBox="1"/>
            <p:nvPr/>
          </p:nvSpPr>
          <p:spPr>
            <a:xfrm rot="5400000">
              <a:off x="887284" y="3780439"/>
              <a:ext cx="608743" cy="24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22.00</a:t>
              </a:r>
              <a:endParaRPr lang="ru-RU" sz="8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5400000">
              <a:off x="7903606" y="3903954"/>
              <a:ext cx="1425279" cy="29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дорога</a:t>
              </a:r>
              <a:endParaRPr lang="ru-RU" sz="11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574823" y="5953727"/>
              <a:ext cx="2992403" cy="305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Территория сельсовета</a:t>
              </a:r>
              <a:endParaRPr lang="ru-RU" sz="11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704644" y="2113116"/>
              <a:ext cx="2992403" cy="305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Территория школы</a:t>
              </a:r>
              <a:endParaRPr lang="ru-RU" sz="1100" dirty="0"/>
            </a:p>
          </p:txBody>
        </p:sp>
        <p:sp>
          <p:nvSpPr>
            <p:cNvPr id="134" name="TextBox 133"/>
            <p:cNvSpPr txBox="1"/>
            <p:nvPr/>
          </p:nvSpPr>
          <p:spPr>
            <a:xfrm rot="5400000">
              <a:off x="-559615" y="3976014"/>
              <a:ext cx="1966518" cy="29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Трасса </a:t>
              </a:r>
              <a:r>
                <a:rPr lang="ru-RU" sz="1100" dirty="0" err="1" smtClean="0"/>
                <a:t>Буглен</a:t>
              </a:r>
              <a:r>
                <a:rPr lang="ru-RU" sz="1100" dirty="0" smtClean="0"/>
                <a:t>-Леваши</a:t>
              </a:r>
              <a:endParaRPr lang="ru-RU" sz="1100" dirty="0"/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669878" y="1190275"/>
              <a:ext cx="8942" cy="5338346"/>
              <a:chOff x="7130498" y="2085897"/>
              <a:chExt cx="7979" cy="4575913"/>
            </a:xfrm>
          </p:grpSpPr>
          <p:grpSp>
            <p:nvGrpSpPr>
              <p:cNvPr id="136" name="Группа 135"/>
              <p:cNvGrpSpPr/>
              <p:nvPr/>
            </p:nvGrpSpPr>
            <p:grpSpPr>
              <a:xfrm>
                <a:off x="7132731" y="3669006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49" name="Группа 148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Группа 136"/>
              <p:cNvGrpSpPr/>
              <p:nvPr/>
            </p:nvGrpSpPr>
            <p:grpSpPr>
              <a:xfrm>
                <a:off x="7136244" y="5245632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44" name="Группа 143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7130498" y="2085897"/>
                <a:ext cx="2233" cy="1416178"/>
                <a:chOff x="1150870" y="188640"/>
                <a:chExt cx="2233" cy="1416178"/>
              </a:xfrm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1150870" y="188640"/>
                  <a:ext cx="2233" cy="1181526"/>
                  <a:chOff x="1150870" y="188640"/>
                  <a:chExt cx="2233" cy="1181526"/>
                </a:xfrm>
              </p:grpSpPr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>
                    <a:off x="1150870" y="188640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>
                    <a:off x="1150870" y="716678"/>
                    <a:ext cx="0" cy="12003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>
                    <a:off x="1153103" y="1010126"/>
                    <a:ext cx="0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1152331" y="1484784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3" name="Прямая соединительная линия 202"/>
          <p:cNvCxnSpPr/>
          <p:nvPr/>
        </p:nvCxnSpPr>
        <p:spPr>
          <a:xfrm>
            <a:off x="8494331" y="3037160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8494331" y="3653179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8496834" y="3995521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8495969" y="4549266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8498267" y="4876481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8498267" y="5492500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8500770" y="5834842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8499905" y="6388587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8491828" y="1190275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8491828" y="1806294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8494331" y="2148636"/>
            <a:ext cx="0" cy="4200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>
            <a:off x="8493466" y="2702381"/>
            <a:ext cx="0" cy="140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" y="1247470"/>
            <a:ext cx="8278380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grpSp>
        <p:nvGrpSpPr>
          <p:cNvPr id="2" name="Группа 1"/>
          <p:cNvGrpSpPr/>
          <p:nvPr/>
        </p:nvGrpSpPr>
        <p:grpSpPr>
          <a:xfrm rot="16200000">
            <a:off x="-996906" y="2805217"/>
            <a:ext cx="4945123" cy="1728192"/>
            <a:chOff x="2172000" y="3245925"/>
            <a:chExt cx="4585083" cy="1400279"/>
          </a:xfrm>
          <a:gradFill>
            <a:gsLst>
              <a:gs pos="37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grpSpPr>
        <p:grpSp>
          <p:nvGrpSpPr>
            <p:cNvPr id="115" name="Группа 114"/>
            <p:cNvGrpSpPr/>
            <p:nvPr/>
          </p:nvGrpSpPr>
          <p:grpSpPr>
            <a:xfrm>
              <a:off x="2241888" y="3245925"/>
              <a:ext cx="4438535" cy="1400279"/>
              <a:chOff x="1763685" y="3789040"/>
              <a:chExt cx="3960440" cy="1200288"/>
            </a:xfrm>
            <a:grpFill/>
          </p:grpSpPr>
          <p:sp>
            <p:nvSpPr>
              <p:cNvPr id="116" name="Прямоугольник 115"/>
              <p:cNvSpPr/>
              <p:nvPr/>
            </p:nvSpPr>
            <p:spPr>
              <a:xfrm flipV="1">
                <a:off x="1763685" y="3789040"/>
                <a:ext cx="3960440" cy="86409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3923928" y="4653136"/>
                <a:ext cx="432048" cy="216024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3995936" y="4869160"/>
                <a:ext cx="288032" cy="4571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4073726" y="4932019"/>
                <a:ext cx="132452" cy="5730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  <p:sp>
          <p:nvSpPr>
            <p:cNvPr id="120" name="Равнобедренный треугольник 119"/>
            <p:cNvSpPr/>
            <p:nvPr/>
          </p:nvSpPr>
          <p:spPr>
            <a:xfrm rot="5400000">
              <a:off x="2088929" y="3428772"/>
              <a:ext cx="984955" cy="665493"/>
            </a:xfrm>
            <a:prstGeom prst="triangle">
              <a:avLst>
                <a:gd name="adj" fmla="val 5158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 flipV="1">
              <a:off x="2914153" y="3745956"/>
              <a:ext cx="3077758" cy="3112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Равнобедренный треугольник 121"/>
            <p:cNvSpPr/>
            <p:nvPr/>
          </p:nvSpPr>
          <p:spPr>
            <a:xfrm rot="16200000">
              <a:off x="5832545" y="3428771"/>
              <a:ext cx="984955" cy="665493"/>
            </a:xfrm>
            <a:prstGeom prst="triangle">
              <a:avLst>
                <a:gd name="adj" fmla="val 5158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172000" y="3593505"/>
              <a:ext cx="71304" cy="33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6676386" y="3585657"/>
              <a:ext cx="80697" cy="33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3928" y="983298"/>
            <a:ext cx="3816424" cy="53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 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86283"/>
              </p:ext>
            </p:extLst>
          </p:nvPr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чел.115 ; детей 100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чел.; больных –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5386"/>
              </p:ext>
            </p:extLst>
          </p:nvPr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99148"/>
              </p:ext>
            </p:extLst>
          </p:nvPr>
        </p:nvGraphicFramePr>
        <p:xfrm>
          <a:off x="285750" y="957036"/>
          <a:ext cx="8572500" cy="5849568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Водоем школы,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здании д/сада 30к.м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14027"/>
              </p:ext>
            </p:extLst>
          </p:nvPr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водоема с установкой на ПГ-расстояние 50м.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Автоматического пожаротушения - 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60229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Нуждается в реконструкции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643641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01.04.2015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Буйнакскому району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 rot="10800000" flipV="1">
            <a:off x="1298609" y="1798808"/>
            <a:ext cx="6879443" cy="4521280"/>
            <a:chOff x="1040303" y="1984198"/>
            <a:chExt cx="6879443" cy="452128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1040303" y="4321326"/>
              <a:ext cx="0" cy="2184152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1040303" y="4336362"/>
              <a:ext cx="322803" cy="0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1363106" y="2320221"/>
              <a:ext cx="0" cy="2016141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363106" y="2320221"/>
              <a:ext cx="4680637" cy="420029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6043742" y="2656244"/>
              <a:ext cx="1876004" cy="84003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7919457" y="1984198"/>
              <a:ext cx="1" cy="4032282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752532" y="4840397"/>
              <a:ext cx="3167214" cy="267427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752532" y="5107823"/>
              <a:ext cx="0" cy="611157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040303" y="5718973"/>
              <a:ext cx="3712229" cy="213491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2250812" y="3328292"/>
            <a:ext cx="4438535" cy="1400279"/>
            <a:chOff x="1763685" y="3789040"/>
            <a:chExt cx="3960440" cy="1200288"/>
          </a:xfrm>
        </p:grpSpPr>
        <p:sp>
          <p:nvSpPr>
            <p:cNvPr id="64" name="Прямоугольник 63"/>
            <p:cNvSpPr/>
            <p:nvPr/>
          </p:nvSpPr>
          <p:spPr>
            <a:xfrm flipV="1">
              <a:off x="1763685" y="3789040"/>
              <a:ext cx="3960440" cy="8640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923928" y="4653136"/>
              <a:ext cx="432048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995936" y="4869160"/>
              <a:ext cx="288032" cy="457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073726" y="4932019"/>
              <a:ext cx="132452" cy="573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387308" y="2727133"/>
            <a:ext cx="322799" cy="33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07908" y="5299248"/>
            <a:ext cx="315369" cy="33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0115" y="3664315"/>
            <a:ext cx="80697" cy="33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89353" y="3643429"/>
            <a:ext cx="80697" cy="33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120874" y="3511139"/>
            <a:ext cx="984955" cy="665493"/>
          </a:xfrm>
          <a:prstGeom prst="triangle">
            <a:avLst>
              <a:gd name="adj" fmla="val 515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5864126" y="3511140"/>
            <a:ext cx="984955" cy="665493"/>
          </a:xfrm>
          <a:prstGeom prst="triangle">
            <a:avLst>
              <a:gd name="adj" fmla="val 515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2" idx="0"/>
            <a:endCxn id="13" idx="0"/>
          </p:cNvCxnSpPr>
          <p:nvPr/>
        </p:nvCxnSpPr>
        <p:spPr>
          <a:xfrm flipV="1">
            <a:off x="2946098" y="3828324"/>
            <a:ext cx="3077758" cy="31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789084" y="5278339"/>
            <a:ext cx="348638" cy="357940"/>
            <a:chOff x="6718271" y="2184648"/>
            <a:chExt cx="311085" cy="306819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718271" y="2203437"/>
              <a:ext cx="142523" cy="288030"/>
              <a:chOff x="6718271" y="2203437"/>
              <a:chExt cx="142523" cy="288030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718278" y="2203437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6718271" y="2347451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/>
            <p:cNvGrpSpPr/>
            <p:nvPr/>
          </p:nvGrpSpPr>
          <p:grpSpPr>
            <a:xfrm flipH="1">
              <a:off x="6862410" y="2184648"/>
              <a:ext cx="166946" cy="303318"/>
              <a:chOff x="-4573441" y="2176264"/>
              <a:chExt cx="166946" cy="303318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-4573441" y="2176264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-4546778" y="2329398"/>
                <a:ext cx="140283" cy="150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Группа 15"/>
          <p:cNvGrpSpPr/>
          <p:nvPr/>
        </p:nvGrpSpPr>
        <p:grpSpPr>
          <a:xfrm>
            <a:off x="4387306" y="2727949"/>
            <a:ext cx="332507" cy="345804"/>
            <a:chOff x="1079612" y="3068960"/>
            <a:chExt cx="296691" cy="29641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079612" y="3068960"/>
              <a:ext cx="142516" cy="288032"/>
              <a:chOff x="1079612" y="3068960"/>
              <a:chExt cx="142516" cy="288032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1079612" y="3068960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H="1">
                <a:off x="1079612" y="3212976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 flipH="1">
              <a:off x="1223625" y="3068960"/>
              <a:ext cx="152678" cy="296416"/>
              <a:chOff x="1079612" y="3060576"/>
              <a:chExt cx="152678" cy="296416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1086777" y="3060576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1079612" y="3204592"/>
                <a:ext cx="152678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4671833" y="4349853"/>
            <a:ext cx="484204" cy="238527"/>
            <a:chOff x="1079611" y="3068960"/>
            <a:chExt cx="296691" cy="296416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079611" y="3068960"/>
              <a:ext cx="142516" cy="288032"/>
              <a:chOff x="1079612" y="3068960"/>
              <a:chExt cx="142516" cy="288032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079612" y="3068960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1079612" y="3212976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 flipH="1">
              <a:off x="1223624" y="3068960"/>
              <a:ext cx="152678" cy="296416"/>
              <a:chOff x="1079613" y="3060576"/>
              <a:chExt cx="152678" cy="29641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086777" y="3060576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1079612" y="3204592"/>
                <a:ext cx="152678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Прямая соединительная линия 17"/>
          <p:cNvCxnSpPr/>
          <p:nvPr/>
        </p:nvCxnSpPr>
        <p:spPr>
          <a:xfrm>
            <a:off x="3923928" y="4669333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11960" y="4675195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90085" y="5424961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24328" y="5382870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4862" y="5676890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35.00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 rot="16026705">
            <a:off x="4309926" y="5114935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7.00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25438" y="4809076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37.00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5887" y="2028786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48.00</a:t>
            </a:r>
            <a:endParaRPr lang="ru-RU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77369" y="2300970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16.00</a:t>
            </a:r>
            <a:endParaRPr lang="ru-RU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7807908" y="4183638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5.00</a:t>
            </a:r>
            <a:endParaRPr lang="ru-RU" sz="8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7969885" y="4820254"/>
            <a:ext cx="608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20.00</a:t>
            </a:r>
            <a:endParaRPr lang="ru-RU" sz="800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653764" y="3126449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22.00</a:t>
            </a:r>
            <a:endParaRPr lang="ru-RU" sz="800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887284" y="3780439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22.00</a:t>
            </a:r>
            <a:endParaRPr lang="ru-RU" sz="800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7903606" y="3903954"/>
            <a:ext cx="1425279" cy="29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дорога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3579136" y="6156672"/>
            <a:ext cx="2992403" cy="3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Территория сельсовета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3704644" y="2113116"/>
            <a:ext cx="2992403" cy="3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Территория школы</a:t>
            </a:r>
            <a:endParaRPr lang="ru-RU" sz="1100" dirty="0"/>
          </a:p>
        </p:txBody>
      </p:sp>
      <p:grpSp>
        <p:nvGrpSpPr>
          <p:cNvPr id="34" name="Group 253"/>
          <p:cNvGrpSpPr>
            <a:grpSpLocks/>
          </p:cNvGrpSpPr>
          <p:nvPr/>
        </p:nvGrpSpPr>
        <p:grpSpPr bwMode="auto">
          <a:xfrm>
            <a:off x="4414759" y="2720689"/>
            <a:ext cx="211659" cy="175651"/>
            <a:chOff x="476" y="3248"/>
            <a:chExt cx="408" cy="409"/>
          </a:xfrm>
        </p:grpSpPr>
        <p:sp>
          <p:nvSpPr>
            <p:cNvPr id="4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 bwMode="auto">
          <a:xfrm>
            <a:off x="1329009" y="2255405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7" name="Group 265"/>
          <p:cNvGrpSpPr>
            <a:grpSpLocks/>
          </p:cNvGrpSpPr>
          <p:nvPr/>
        </p:nvGrpSpPr>
        <p:grpSpPr bwMode="auto">
          <a:xfrm rot="5400000">
            <a:off x="7992504" y="3613940"/>
            <a:ext cx="503464" cy="239496"/>
            <a:chOff x="249" y="2931"/>
            <a:chExt cx="907" cy="363"/>
          </a:xfrm>
        </p:grpSpPr>
        <p:sp>
          <p:nvSpPr>
            <p:cNvPr id="3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 rot="5400000">
            <a:off x="-559615" y="3976014"/>
            <a:ext cx="1966518" cy="29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Трасса </a:t>
            </a:r>
            <a:r>
              <a:rPr lang="ru-RU" sz="1100" dirty="0" err="1" smtClean="0"/>
              <a:t>Буглен</a:t>
            </a:r>
            <a:r>
              <a:rPr lang="ru-RU" sz="1100" dirty="0" smtClean="0"/>
              <a:t>-Леваши</a:t>
            </a:r>
            <a:endParaRPr lang="ru-RU" sz="1100" dirty="0"/>
          </a:p>
        </p:txBody>
      </p:sp>
      <p:grpSp>
        <p:nvGrpSpPr>
          <p:cNvPr id="78" name="Группа 77"/>
          <p:cNvGrpSpPr/>
          <p:nvPr/>
        </p:nvGrpSpPr>
        <p:grpSpPr>
          <a:xfrm>
            <a:off x="669878" y="1190275"/>
            <a:ext cx="8942" cy="5338346"/>
            <a:chOff x="7130498" y="2085897"/>
            <a:chExt cx="7979" cy="457591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132731" y="3669006"/>
              <a:ext cx="2233" cy="1416178"/>
              <a:chOff x="1150870" y="188640"/>
              <a:chExt cx="2233" cy="1416178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па 79"/>
            <p:cNvGrpSpPr/>
            <p:nvPr/>
          </p:nvGrpSpPr>
          <p:grpSpPr>
            <a:xfrm>
              <a:off x="7136244" y="5245632"/>
              <a:ext cx="2233" cy="1416178"/>
              <a:chOff x="1150870" y="188640"/>
              <a:chExt cx="2233" cy="1416178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па 80"/>
            <p:cNvGrpSpPr/>
            <p:nvPr/>
          </p:nvGrpSpPr>
          <p:grpSpPr>
            <a:xfrm>
              <a:off x="7130498" y="2085897"/>
              <a:ext cx="2233" cy="1416178"/>
              <a:chOff x="1150870" y="188640"/>
              <a:chExt cx="2233" cy="1416178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Группа 96"/>
          <p:cNvGrpSpPr/>
          <p:nvPr/>
        </p:nvGrpSpPr>
        <p:grpSpPr>
          <a:xfrm>
            <a:off x="8474710" y="1381376"/>
            <a:ext cx="8942" cy="5338346"/>
            <a:chOff x="7130498" y="2085897"/>
            <a:chExt cx="7979" cy="4575913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7132731" y="3669006"/>
              <a:ext cx="2233" cy="1416178"/>
              <a:chOff x="1150870" y="188640"/>
              <a:chExt cx="2233" cy="1416178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7136244" y="5245632"/>
              <a:ext cx="2233" cy="1416178"/>
              <a:chOff x="1150870" y="188640"/>
              <a:chExt cx="2233" cy="1416178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7130498" y="2085897"/>
              <a:ext cx="2233" cy="1416178"/>
              <a:chOff x="1150870" y="188640"/>
              <a:chExt cx="2233" cy="1416178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Группа 135"/>
          <p:cNvGrpSpPr/>
          <p:nvPr/>
        </p:nvGrpSpPr>
        <p:grpSpPr>
          <a:xfrm>
            <a:off x="1451735" y="2455689"/>
            <a:ext cx="3095291" cy="854491"/>
            <a:chOff x="1451735" y="2455689"/>
            <a:chExt cx="3174683" cy="1707706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1451735" y="2455689"/>
              <a:ext cx="1556294" cy="838565"/>
              <a:chOff x="1451735" y="2455689"/>
              <a:chExt cx="1556294" cy="838565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 bwMode="auto">
              <a:xfrm>
                <a:off x="1451735" y="245568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auto">
              <a:xfrm>
                <a:off x="1655069" y="2564998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 bwMode="auto">
              <a:xfrm>
                <a:off x="1867940" y="2678690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>
                <a:off x="2070639" y="27949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auto">
              <a:xfrm>
                <a:off x="2262349" y="2890881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auto">
              <a:xfrm>
                <a:off x="2464797" y="29987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auto">
              <a:xfrm>
                <a:off x="2642938" y="3111637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auto">
              <a:xfrm>
                <a:off x="2848414" y="320697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Группа 126"/>
            <p:cNvGrpSpPr/>
            <p:nvPr/>
          </p:nvGrpSpPr>
          <p:grpSpPr>
            <a:xfrm>
              <a:off x="3070124" y="3324830"/>
              <a:ext cx="1556294" cy="838565"/>
              <a:chOff x="1451735" y="2455689"/>
              <a:chExt cx="1556294" cy="838565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 bwMode="auto">
              <a:xfrm>
                <a:off x="1451735" y="245568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1655069" y="2564998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 bwMode="auto">
              <a:xfrm>
                <a:off x="1867940" y="2678690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 bwMode="auto">
              <a:xfrm>
                <a:off x="2070639" y="27949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auto">
              <a:xfrm>
                <a:off x="2262349" y="2890881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auto">
              <a:xfrm>
                <a:off x="2464797" y="29987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auto">
              <a:xfrm>
                <a:off x="2642938" y="3111637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auto">
              <a:xfrm>
                <a:off x="2848414" y="320697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</p:spTree>
    <p:extLst>
      <p:ext uri="{BB962C8B-B14F-4D97-AF65-F5344CB8AC3E}">
        <p14:creationId xmlns:p14="http://schemas.microsoft.com/office/powerpoint/2010/main" val="39430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55394"/>
              </p:ext>
            </p:extLst>
          </p:nvPr>
        </p:nvGraphicFramePr>
        <p:xfrm>
          <a:off x="1" y="905990"/>
          <a:ext cx="9143997" cy="6058366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192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grpSp>
        <p:nvGrpSpPr>
          <p:cNvPr id="287" name="Группа 286"/>
          <p:cNvGrpSpPr/>
          <p:nvPr/>
        </p:nvGrpSpPr>
        <p:grpSpPr>
          <a:xfrm rot="10800000" flipV="1">
            <a:off x="1298609" y="1798808"/>
            <a:ext cx="6879443" cy="4521280"/>
            <a:chOff x="1040303" y="1984198"/>
            <a:chExt cx="6879443" cy="4521280"/>
          </a:xfrm>
        </p:grpSpPr>
        <p:cxnSp>
          <p:nvCxnSpPr>
            <p:cNvPr id="288" name="Прямая соединительная линия 287"/>
            <p:cNvCxnSpPr/>
            <p:nvPr/>
          </p:nvCxnSpPr>
          <p:spPr>
            <a:xfrm>
              <a:off x="1040303" y="4321326"/>
              <a:ext cx="0" cy="2184152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Прямая соединительная линия 288"/>
            <p:cNvCxnSpPr/>
            <p:nvPr/>
          </p:nvCxnSpPr>
          <p:spPr>
            <a:xfrm flipV="1">
              <a:off x="1040303" y="4336362"/>
              <a:ext cx="322803" cy="0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Прямая соединительная линия 289"/>
            <p:cNvCxnSpPr/>
            <p:nvPr/>
          </p:nvCxnSpPr>
          <p:spPr>
            <a:xfrm flipV="1">
              <a:off x="1363106" y="2320221"/>
              <a:ext cx="0" cy="2016141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Прямая соединительная линия 290"/>
            <p:cNvCxnSpPr/>
            <p:nvPr/>
          </p:nvCxnSpPr>
          <p:spPr>
            <a:xfrm>
              <a:off x="1363106" y="2320221"/>
              <a:ext cx="4680637" cy="420029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Прямая соединительная линия 291"/>
            <p:cNvCxnSpPr/>
            <p:nvPr/>
          </p:nvCxnSpPr>
          <p:spPr>
            <a:xfrm flipV="1">
              <a:off x="6043742" y="2656244"/>
              <a:ext cx="1876004" cy="84003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Прямая соединительная линия 292"/>
            <p:cNvCxnSpPr/>
            <p:nvPr/>
          </p:nvCxnSpPr>
          <p:spPr>
            <a:xfrm flipH="1">
              <a:off x="7919457" y="1984198"/>
              <a:ext cx="1" cy="4032282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/>
            <p:cNvCxnSpPr/>
            <p:nvPr/>
          </p:nvCxnSpPr>
          <p:spPr>
            <a:xfrm flipH="1">
              <a:off x="4752532" y="4840397"/>
              <a:ext cx="3167214" cy="267427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Прямая соединительная линия 294"/>
            <p:cNvCxnSpPr/>
            <p:nvPr/>
          </p:nvCxnSpPr>
          <p:spPr>
            <a:xfrm>
              <a:off x="4752532" y="5107823"/>
              <a:ext cx="0" cy="611157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 flipH="1">
              <a:off x="1040303" y="5718973"/>
              <a:ext cx="3712229" cy="213491"/>
            </a:xfrm>
            <a:prstGeom prst="line">
              <a:avLst/>
            </a:prstGeom>
            <a:ln w="28575" cap="rnd" cmpd="thickThin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Группа 296"/>
          <p:cNvGrpSpPr/>
          <p:nvPr/>
        </p:nvGrpSpPr>
        <p:grpSpPr>
          <a:xfrm>
            <a:off x="2250812" y="3328292"/>
            <a:ext cx="4438535" cy="1400279"/>
            <a:chOff x="1763685" y="3789040"/>
            <a:chExt cx="3960440" cy="1200288"/>
          </a:xfrm>
        </p:grpSpPr>
        <p:sp>
          <p:nvSpPr>
            <p:cNvPr id="298" name="Прямоугольник 297"/>
            <p:cNvSpPr/>
            <p:nvPr/>
          </p:nvSpPr>
          <p:spPr>
            <a:xfrm flipV="1">
              <a:off x="1763685" y="3789040"/>
              <a:ext cx="3960440" cy="8640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3923928" y="4653136"/>
              <a:ext cx="432048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3995936" y="4869160"/>
              <a:ext cx="288032" cy="457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301" name="Прямоугольник 300"/>
            <p:cNvSpPr/>
            <p:nvPr/>
          </p:nvSpPr>
          <p:spPr>
            <a:xfrm>
              <a:off x="4073726" y="4932019"/>
              <a:ext cx="132452" cy="573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sp>
        <p:nvSpPr>
          <p:cNvPr id="302" name="Прямоугольник 301"/>
          <p:cNvSpPr/>
          <p:nvPr/>
        </p:nvSpPr>
        <p:spPr>
          <a:xfrm>
            <a:off x="4387308" y="2727133"/>
            <a:ext cx="322799" cy="33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7807908" y="5299248"/>
            <a:ext cx="315369" cy="33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2170115" y="3664315"/>
            <a:ext cx="80697" cy="33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6689353" y="3643429"/>
            <a:ext cx="80697" cy="33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Равнобедренный треугольник 305"/>
          <p:cNvSpPr/>
          <p:nvPr/>
        </p:nvSpPr>
        <p:spPr>
          <a:xfrm rot="5400000">
            <a:off x="2120874" y="3511139"/>
            <a:ext cx="984955" cy="665493"/>
          </a:xfrm>
          <a:prstGeom prst="triangle">
            <a:avLst>
              <a:gd name="adj" fmla="val 515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Равнобедренный треугольник 306"/>
          <p:cNvSpPr/>
          <p:nvPr/>
        </p:nvSpPr>
        <p:spPr>
          <a:xfrm rot="16200000">
            <a:off x="5864126" y="3511140"/>
            <a:ext cx="984955" cy="665493"/>
          </a:xfrm>
          <a:prstGeom prst="triangle">
            <a:avLst>
              <a:gd name="adj" fmla="val 515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8" name="Прямая соединительная линия 307"/>
          <p:cNvCxnSpPr>
            <a:stCxn id="306" idx="0"/>
            <a:endCxn id="307" idx="0"/>
          </p:cNvCxnSpPr>
          <p:nvPr/>
        </p:nvCxnSpPr>
        <p:spPr>
          <a:xfrm flipV="1">
            <a:off x="2946098" y="3828324"/>
            <a:ext cx="3077758" cy="31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9" name="Группа 308"/>
          <p:cNvGrpSpPr/>
          <p:nvPr/>
        </p:nvGrpSpPr>
        <p:grpSpPr>
          <a:xfrm>
            <a:off x="7789084" y="5278339"/>
            <a:ext cx="348638" cy="357940"/>
            <a:chOff x="6718271" y="2184648"/>
            <a:chExt cx="311085" cy="306819"/>
          </a:xfrm>
        </p:grpSpPr>
        <p:grpSp>
          <p:nvGrpSpPr>
            <p:cNvPr id="310" name="Группа 309"/>
            <p:cNvGrpSpPr/>
            <p:nvPr/>
          </p:nvGrpSpPr>
          <p:grpSpPr>
            <a:xfrm>
              <a:off x="6718271" y="2203437"/>
              <a:ext cx="142523" cy="288030"/>
              <a:chOff x="6718271" y="2203437"/>
              <a:chExt cx="142523" cy="288030"/>
            </a:xfrm>
          </p:grpSpPr>
          <p:cxnSp>
            <p:nvCxnSpPr>
              <p:cNvPr id="314" name="Прямая соединительная линия 313"/>
              <p:cNvCxnSpPr/>
              <p:nvPr/>
            </p:nvCxnSpPr>
            <p:spPr>
              <a:xfrm>
                <a:off x="6718278" y="2203437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/>
              <p:cNvCxnSpPr/>
              <p:nvPr/>
            </p:nvCxnSpPr>
            <p:spPr>
              <a:xfrm flipH="1">
                <a:off x="6718271" y="2347451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Группа 310"/>
            <p:cNvGrpSpPr/>
            <p:nvPr/>
          </p:nvGrpSpPr>
          <p:grpSpPr>
            <a:xfrm flipH="1">
              <a:off x="6862410" y="2184648"/>
              <a:ext cx="166946" cy="303318"/>
              <a:chOff x="-4573441" y="2176264"/>
              <a:chExt cx="166946" cy="303318"/>
            </a:xfrm>
          </p:grpSpPr>
          <p:cxnSp>
            <p:nvCxnSpPr>
              <p:cNvPr id="312" name="Прямая соединительная линия 311"/>
              <p:cNvCxnSpPr/>
              <p:nvPr/>
            </p:nvCxnSpPr>
            <p:spPr>
              <a:xfrm>
                <a:off x="-4573441" y="2176264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/>
              <p:cNvCxnSpPr/>
              <p:nvPr/>
            </p:nvCxnSpPr>
            <p:spPr>
              <a:xfrm flipH="1">
                <a:off x="-4546778" y="2329398"/>
                <a:ext cx="140283" cy="1501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Группа 315"/>
          <p:cNvGrpSpPr/>
          <p:nvPr/>
        </p:nvGrpSpPr>
        <p:grpSpPr>
          <a:xfrm>
            <a:off x="4387306" y="2727949"/>
            <a:ext cx="332507" cy="345804"/>
            <a:chOff x="1079612" y="3068960"/>
            <a:chExt cx="296691" cy="296416"/>
          </a:xfrm>
        </p:grpSpPr>
        <p:grpSp>
          <p:nvGrpSpPr>
            <p:cNvPr id="317" name="Группа 316"/>
            <p:cNvGrpSpPr/>
            <p:nvPr/>
          </p:nvGrpSpPr>
          <p:grpSpPr>
            <a:xfrm>
              <a:off x="1079612" y="3068960"/>
              <a:ext cx="142516" cy="288032"/>
              <a:chOff x="1079612" y="3068960"/>
              <a:chExt cx="142516" cy="288032"/>
            </a:xfrm>
          </p:grpSpPr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1079612" y="3068960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Прямая соединительная линия 321"/>
              <p:cNvCxnSpPr/>
              <p:nvPr/>
            </p:nvCxnSpPr>
            <p:spPr>
              <a:xfrm flipH="1">
                <a:off x="1079612" y="3212976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Группа 317"/>
            <p:cNvGrpSpPr/>
            <p:nvPr/>
          </p:nvGrpSpPr>
          <p:grpSpPr>
            <a:xfrm flipH="1">
              <a:off x="1223625" y="3068960"/>
              <a:ext cx="152678" cy="296416"/>
              <a:chOff x="1079612" y="3060576"/>
              <a:chExt cx="152678" cy="296416"/>
            </a:xfrm>
          </p:grpSpPr>
          <p:cxnSp>
            <p:nvCxnSpPr>
              <p:cNvPr id="319" name="Прямая соединительная линия 318"/>
              <p:cNvCxnSpPr/>
              <p:nvPr/>
            </p:nvCxnSpPr>
            <p:spPr>
              <a:xfrm>
                <a:off x="1086777" y="3060576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Прямая соединительная линия 319"/>
              <p:cNvCxnSpPr/>
              <p:nvPr/>
            </p:nvCxnSpPr>
            <p:spPr>
              <a:xfrm flipH="1">
                <a:off x="1079612" y="3204592"/>
                <a:ext cx="152678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Группа 322"/>
          <p:cNvGrpSpPr/>
          <p:nvPr/>
        </p:nvGrpSpPr>
        <p:grpSpPr>
          <a:xfrm>
            <a:off x="4671833" y="4349853"/>
            <a:ext cx="484204" cy="238527"/>
            <a:chOff x="1079611" y="3068960"/>
            <a:chExt cx="296691" cy="296416"/>
          </a:xfrm>
        </p:grpSpPr>
        <p:grpSp>
          <p:nvGrpSpPr>
            <p:cNvPr id="324" name="Группа 323"/>
            <p:cNvGrpSpPr/>
            <p:nvPr/>
          </p:nvGrpSpPr>
          <p:grpSpPr>
            <a:xfrm>
              <a:off x="1079611" y="3068960"/>
              <a:ext cx="142516" cy="288032"/>
              <a:chOff x="1079612" y="3068960"/>
              <a:chExt cx="142516" cy="288032"/>
            </a:xfrm>
          </p:grpSpPr>
          <p:cxnSp>
            <p:nvCxnSpPr>
              <p:cNvPr id="328" name="Прямая соединительная линия 327"/>
              <p:cNvCxnSpPr/>
              <p:nvPr/>
            </p:nvCxnSpPr>
            <p:spPr>
              <a:xfrm>
                <a:off x="1079612" y="3068960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Прямая соединительная линия 328"/>
              <p:cNvCxnSpPr/>
              <p:nvPr/>
            </p:nvCxnSpPr>
            <p:spPr>
              <a:xfrm flipH="1">
                <a:off x="1079612" y="3212976"/>
                <a:ext cx="142516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Группа 324"/>
            <p:cNvGrpSpPr/>
            <p:nvPr/>
          </p:nvGrpSpPr>
          <p:grpSpPr>
            <a:xfrm flipH="1">
              <a:off x="1223624" y="3068960"/>
              <a:ext cx="152678" cy="296416"/>
              <a:chOff x="1079613" y="3060576"/>
              <a:chExt cx="152678" cy="296416"/>
            </a:xfrm>
          </p:grpSpPr>
          <p:cxnSp>
            <p:nvCxnSpPr>
              <p:cNvPr id="326" name="Прямая соединительная линия 325"/>
              <p:cNvCxnSpPr/>
              <p:nvPr/>
            </p:nvCxnSpPr>
            <p:spPr>
              <a:xfrm>
                <a:off x="1086777" y="3060576"/>
                <a:ext cx="145512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/>
              <p:cNvCxnSpPr/>
              <p:nvPr/>
            </p:nvCxnSpPr>
            <p:spPr>
              <a:xfrm flipH="1">
                <a:off x="1079612" y="3204592"/>
                <a:ext cx="152678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0" name="Прямая соединительная линия 329"/>
          <p:cNvCxnSpPr/>
          <p:nvPr/>
        </p:nvCxnSpPr>
        <p:spPr>
          <a:xfrm>
            <a:off x="3923928" y="4669333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4211960" y="4675195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6790085" y="5424961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>
            <a:off x="7524328" y="5382870"/>
            <a:ext cx="0" cy="58804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6014862" y="5676890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35.00</a:t>
            </a:r>
            <a:endParaRPr lang="ru-RU" sz="800" dirty="0"/>
          </a:p>
        </p:txBody>
      </p:sp>
      <p:sp>
        <p:nvSpPr>
          <p:cNvPr id="335" name="TextBox 334"/>
          <p:cNvSpPr txBox="1"/>
          <p:nvPr/>
        </p:nvSpPr>
        <p:spPr>
          <a:xfrm rot="16026705">
            <a:off x="4309926" y="5114935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7.00</a:t>
            </a:r>
            <a:endParaRPr lang="ru-RU" sz="800" dirty="0"/>
          </a:p>
        </p:txBody>
      </p:sp>
      <p:sp>
        <p:nvSpPr>
          <p:cNvPr id="336" name="TextBox 335"/>
          <p:cNvSpPr txBox="1"/>
          <p:nvPr/>
        </p:nvSpPr>
        <p:spPr>
          <a:xfrm>
            <a:off x="2625438" y="4809076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37.00</a:t>
            </a:r>
            <a:endParaRPr lang="ru-RU" sz="8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905887" y="2028786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48.00</a:t>
            </a:r>
            <a:endParaRPr lang="ru-RU" sz="800" dirty="0"/>
          </a:p>
        </p:txBody>
      </p:sp>
      <p:sp>
        <p:nvSpPr>
          <p:cNvPr id="338" name="TextBox 337"/>
          <p:cNvSpPr txBox="1"/>
          <p:nvPr/>
        </p:nvSpPr>
        <p:spPr>
          <a:xfrm>
            <a:off x="2277369" y="2300970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16.00</a:t>
            </a:r>
            <a:endParaRPr lang="ru-RU" sz="800" dirty="0"/>
          </a:p>
        </p:txBody>
      </p:sp>
      <p:sp>
        <p:nvSpPr>
          <p:cNvPr id="339" name="TextBox 338"/>
          <p:cNvSpPr txBox="1"/>
          <p:nvPr/>
        </p:nvSpPr>
        <p:spPr>
          <a:xfrm>
            <a:off x="7807908" y="4183638"/>
            <a:ext cx="584792" cy="25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5.00</a:t>
            </a:r>
            <a:endParaRPr lang="ru-RU" sz="800" dirty="0"/>
          </a:p>
        </p:txBody>
      </p:sp>
      <p:sp>
        <p:nvSpPr>
          <p:cNvPr id="340" name="TextBox 339"/>
          <p:cNvSpPr txBox="1"/>
          <p:nvPr/>
        </p:nvSpPr>
        <p:spPr>
          <a:xfrm rot="5400000">
            <a:off x="7969885" y="4820254"/>
            <a:ext cx="608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20.00</a:t>
            </a:r>
            <a:endParaRPr lang="ru-RU" sz="800" dirty="0"/>
          </a:p>
        </p:txBody>
      </p:sp>
      <p:sp>
        <p:nvSpPr>
          <p:cNvPr id="341" name="TextBox 340"/>
          <p:cNvSpPr txBox="1"/>
          <p:nvPr/>
        </p:nvSpPr>
        <p:spPr>
          <a:xfrm rot="5400000">
            <a:off x="7653764" y="3126449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22.00</a:t>
            </a:r>
            <a:endParaRPr lang="ru-RU" sz="800" dirty="0"/>
          </a:p>
        </p:txBody>
      </p:sp>
      <p:sp>
        <p:nvSpPr>
          <p:cNvPr id="342" name="TextBox 341"/>
          <p:cNvSpPr txBox="1"/>
          <p:nvPr/>
        </p:nvSpPr>
        <p:spPr>
          <a:xfrm rot="5400000">
            <a:off x="887284" y="3780439"/>
            <a:ext cx="608743" cy="24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22.00</a:t>
            </a:r>
            <a:endParaRPr lang="ru-RU" sz="80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903606" y="3903954"/>
            <a:ext cx="1425279" cy="29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дорога</a:t>
            </a:r>
            <a:endParaRPr lang="ru-RU" sz="1100" dirty="0"/>
          </a:p>
        </p:txBody>
      </p:sp>
      <p:sp>
        <p:nvSpPr>
          <p:cNvPr id="344" name="TextBox 343"/>
          <p:cNvSpPr txBox="1"/>
          <p:nvPr/>
        </p:nvSpPr>
        <p:spPr>
          <a:xfrm>
            <a:off x="3537886" y="5688241"/>
            <a:ext cx="2992403" cy="3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Территория сельсовета</a:t>
            </a:r>
            <a:endParaRPr lang="ru-RU" sz="1100" dirty="0"/>
          </a:p>
        </p:txBody>
      </p:sp>
      <p:sp>
        <p:nvSpPr>
          <p:cNvPr id="345" name="TextBox 344"/>
          <p:cNvSpPr txBox="1"/>
          <p:nvPr/>
        </p:nvSpPr>
        <p:spPr>
          <a:xfrm>
            <a:off x="3704644" y="2113116"/>
            <a:ext cx="2992403" cy="3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Территория школы</a:t>
            </a:r>
            <a:endParaRPr lang="ru-RU" sz="1100" dirty="0"/>
          </a:p>
        </p:txBody>
      </p:sp>
      <p:grpSp>
        <p:nvGrpSpPr>
          <p:cNvPr id="346" name="Group 253"/>
          <p:cNvGrpSpPr>
            <a:grpSpLocks/>
          </p:cNvGrpSpPr>
          <p:nvPr/>
        </p:nvGrpSpPr>
        <p:grpSpPr bwMode="auto">
          <a:xfrm>
            <a:off x="4414759" y="2720689"/>
            <a:ext cx="211659" cy="175651"/>
            <a:chOff x="476" y="3248"/>
            <a:chExt cx="408" cy="409"/>
          </a:xfrm>
        </p:grpSpPr>
        <p:sp>
          <p:nvSpPr>
            <p:cNvPr id="347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49" name="Прямоугольник 348"/>
          <p:cNvSpPr/>
          <p:nvPr/>
        </p:nvSpPr>
        <p:spPr bwMode="auto">
          <a:xfrm>
            <a:off x="1329009" y="2255405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50" name="Group 265"/>
          <p:cNvGrpSpPr>
            <a:grpSpLocks/>
          </p:cNvGrpSpPr>
          <p:nvPr/>
        </p:nvGrpSpPr>
        <p:grpSpPr bwMode="auto">
          <a:xfrm rot="5400000">
            <a:off x="7992504" y="3613940"/>
            <a:ext cx="503464" cy="239496"/>
            <a:chOff x="249" y="2931"/>
            <a:chExt cx="907" cy="363"/>
          </a:xfrm>
        </p:grpSpPr>
        <p:sp>
          <p:nvSpPr>
            <p:cNvPr id="35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6" name="TextBox 355"/>
          <p:cNvSpPr txBox="1"/>
          <p:nvPr/>
        </p:nvSpPr>
        <p:spPr>
          <a:xfrm rot="5400000">
            <a:off x="-319939" y="3882501"/>
            <a:ext cx="1966518" cy="29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Трасса </a:t>
            </a:r>
            <a:r>
              <a:rPr lang="ru-RU" sz="1100" dirty="0" err="1" smtClean="0"/>
              <a:t>Буглен</a:t>
            </a:r>
            <a:r>
              <a:rPr lang="ru-RU" sz="1100" dirty="0" smtClean="0"/>
              <a:t>-Леваши</a:t>
            </a:r>
            <a:endParaRPr lang="ru-RU" sz="1100" dirty="0"/>
          </a:p>
        </p:txBody>
      </p:sp>
      <p:grpSp>
        <p:nvGrpSpPr>
          <p:cNvPr id="357" name="Группа 356"/>
          <p:cNvGrpSpPr/>
          <p:nvPr/>
        </p:nvGrpSpPr>
        <p:grpSpPr>
          <a:xfrm>
            <a:off x="8456146" y="1378778"/>
            <a:ext cx="27531" cy="5340944"/>
            <a:chOff x="7113911" y="2083670"/>
            <a:chExt cx="24566" cy="4578140"/>
          </a:xfrm>
        </p:grpSpPr>
        <p:grpSp>
          <p:nvGrpSpPr>
            <p:cNvPr id="358" name="Группа 357"/>
            <p:cNvGrpSpPr/>
            <p:nvPr/>
          </p:nvGrpSpPr>
          <p:grpSpPr>
            <a:xfrm>
              <a:off x="7132731" y="3669006"/>
              <a:ext cx="2233" cy="1416178"/>
              <a:chOff x="1150870" y="188640"/>
              <a:chExt cx="2233" cy="1416178"/>
            </a:xfrm>
          </p:grpSpPr>
          <p:grpSp>
            <p:nvGrpSpPr>
              <p:cNvPr id="371" name="Группа 370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373" name="Прямая соединительная линия 372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Прямая соединительная линия 373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Прямая соединительная линия 374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2" name="Прямая соединительная линия 371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Группа 358"/>
            <p:cNvGrpSpPr/>
            <p:nvPr/>
          </p:nvGrpSpPr>
          <p:grpSpPr>
            <a:xfrm>
              <a:off x="7136244" y="5245632"/>
              <a:ext cx="2233" cy="1416178"/>
              <a:chOff x="1150870" y="188640"/>
              <a:chExt cx="2233" cy="1416178"/>
            </a:xfrm>
          </p:grpSpPr>
          <p:grpSp>
            <p:nvGrpSpPr>
              <p:cNvPr id="366" name="Группа 365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368" name="Прямая соединительная линия 367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Прямая соединительная линия 368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Прямая соединительная линия 369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7" name="Прямая соединительная линия 366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Группа 359"/>
            <p:cNvGrpSpPr/>
            <p:nvPr/>
          </p:nvGrpSpPr>
          <p:grpSpPr>
            <a:xfrm>
              <a:off x="7113911" y="2083670"/>
              <a:ext cx="18820" cy="1418405"/>
              <a:chOff x="1134283" y="186413"/>
              <a:chExt cx="18820" cy="1418405"/>
            </a:xfrm>
          </p:grpSpPr>
          <p:grpSp>
            <p:nvGrpSpPr>
              <p:cNvPr id="361" name="Группа 360"/>
              <p:cNvGrpSpPr/>
              <p:nvPr/>
            </p:nvGrpSpPr>
            <p:grpSpPr>
              <a:xfrm>
                <a:off x="1134283" y="186413"/>
                <a:ext cx="18820" cy="1183753"/>
                <a:chOff x="1134283" y="186413"/>
                <a:chExt cx="18820" cy="1183753"/>
              </a:xfrm>
            </p:grpSpPr>
            <p:cxnSp>
              <p:nvCxnSpPr>
                <p:cNvPr id="363" name="Прямая соединительная линия 362"/>
                <p:cNvCxnSpPr/>
                <p:nvPr/>
              </p:nvCxnSpPr>
              <p:spPr>
                <a:xfrm>
                  <a:off x="1134283" y="186413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Прямая соединительная линия 363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Прямая соединительная линия 364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2" name="Прямая соединительная линия 361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Группа 375"/>
          <p:cNvGrpSpPr/>
          <p:nvPr/>
        </p:nvGrpSpPr>
        <p:grpSpPr>
          <a:xfrm>
            <a:off x="1451735" y="2455689"/>
            <a:ext cx="3095291" cy="854491"/>
            <a:chOff x="1451735" y="2455689"/>
            <a:chExt cx="3174683" cy="1707706"/>
          </a:xfrm>
        </p:grpSpPr>
        <p:grpSp>
          <p:nvGrpSpPr>
            <p:cNvPr id="377" name="Группа 376"/>
            <p:cNvGrpSpPr/>
            <p:nvPr/>
          </p:nvGrpSpPr>
          <p:grpSpPr>
            <a:xfrm>
              <a:off x="1451735" y="2455689"/>
              <a:ext cx="1556294" cy="838565"/>
              <a:chOff x="1451735" y="2455689"/>
              <a:chExt cx="1556294" cy="838565"/>
            </a:xfrm>
          </p:grpSpPr>
          <p:cxnSp>
            <p:nvCxnSpPr>
              <p:cNvPr id="387" name="Прямая соединительная линия 386"/>
              <p:cNvCxnSpPr/>
              <p:nvPr/>
            </p:nvCxnSpPr>
            <p:spPr bwMode="auto">
              <a:xfrm>
                <a:off x="1451735" y="245568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я соединительная линия 387"/>
              <p:cNvCxnSpPr/>
              <p:nvPr/>
            </p:nvCxnSpPr>
            <p:spPr bwMode="auto">
              <a:xfrm>
                <a:off x="1655069" y="2564998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я соединительная линия 388"/>
              <p:cNvCxnSpPr/>
              <p:nvPr/>
            </p:nvCxnSpPr>
            <p:spPr bwMode="auto">
              <a:xfrm>
                <a:off x="1867940" y="2678690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Прямая соединительная линия 389"/>
              <p:cNvCxnSpPr/>
              <p:nvPr/>
            </p:nvCxnSpPr>
            <p:spPr bwMode="auto">
              <a:xfrm>
                <a:off x="2070639" y="27949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Прямая соединительная линия 390"/>
              <p:cNvCxnSpPr/>
              <p:nvPr/>
            </p:nvCxnSpPr>
            <p:spPr bwMode="auto">
              <a:xfrm>
                <a:off x="2262349" y="2890881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Прямая соединительная линия 391"/>
              <p:cNvCxnSpPr/>
              <p:nvPr/>
            </p:nvCxnSpPr>
            <p:spPr bwMode="auto">
              <a:xfrm>
                <a:off x="2464797" y="29987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Прямая соединительная линия 392"/>
              <p:cNvCxnSpPr/>
              <p:nvPr/>
            </p:nvCxnSpPr>
            <p:spPr bwMode="auto">
              <a:xfrm>
                <a:off x="2642938" y="3111637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Прямая соединительная линия 393"/>
              <p:cNvCxnSpPr/>
              <p:nvPr/>
            </p:nvCxnSpPr>
            <p:spPr bwMode="auto">
              <a:xfrm>
                <a:off x="2848414" y="320697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Группа 377"/>
            <p:cNvGrpSpPr/>
            <p:nvPr/>
          </p:nvGrpSpPr>
          <p:grpSpPr>
            <a:xfrm>
              <a:off x="3070124" y="3324830"/>
              <a:ext cx="1556294" cy="838565"/>
              <a:chOff x="1451735" y="2455689"/>
              <a:chExt cx="1556294" cy="838565"/>
            </a:xfrm>
          </p:grpSpPr>
          <p:cxnSp>
            <p:nvCxnSpPr>
              <p:cNvPr id="379" name="Прямая соединительная линия 378"/>
              <p:cNvCxnSpPr/>
              <p:nvPr/>
            </p:nvCxnSpPr>
            <p:spPr bwMode="auto">
              <a:xfrm>
                <a:off x="1451735" y="245568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Прямая соединительная линия 379"/>
              <p:cNvCxnSpPr/>
              <p:nvPr/>
            </p:nvCxnSpPr>
            <p:spPr bwMode="auto">
              <a:xfrm>
                <a:off x="1655069" y="2564998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Прямая соединительная линия 380"/>
              <p:cNvCxnSpPr/>
              <p:nvPr/>
            </p:nvCxnSpPr>
            <p:spPr bwMode="auto">
              <a:xfrm>
                <a:off x="1867940" y="2678690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Прямая соединительная линия 381"/>
              <p:cNvCxnSpPr/>
              <p:nvPr/>
            </p:nvCxnSpPr>
            <p:spPr bwMode="auto">
              <a:xfrm>
                <a:off x="2070639" y="27949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Прямая соединительная линия 382"/>
              <p:cNvCxnSpPr/>
              <p:nvPr/>
            </p:nvCxnSpPr>
            <p:spPr bwMode="auto">
              <a:xfrm>
                <a:off x="2262349" y="2890881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я соединительная линия 383"/>
              <p:cNvCxnSpPr/>
              <p:nvPr/>
            </p:nvCxnSpPr>
            <p:spPr bwMode="auto">
              <a:xfrm>
                <a:off x="2464797" y="2998716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Прямая соединительная линия 384"/>
              <p:cNvCxnSpPr/>
              <p:nvPr/>
            </p:nvCxnSpPr>
            <p:spPr bwMode="auto">
              <a:xfrm>
                <a:off x="2642938" y="3111637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Прямая соединительная линия 385"/>
              <p:cNvCxnSpPr/>
              <p:nvPr/>
            </p:nvCxnSpPr>
            <p:spPr bwMode="auto">
              <a:xfrm>
                <a:off x="2848414" y="3206979"/>
                <a:ext cx="159615" cy="87275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5" name="Группа 394"/>
          <p:cNvGrpSpPr/>
          <p:nvPr/>
        </p:nvGrpSpPr>
        <p:grpSpPr>
          <a:xfrm>
            <a:off x="909072" y="1329867"/>
            <a:ext cx="27531" cy="5340944"/>
            <a:chOff x="7113911" y="2083670"/>
            <a:chExt cx="24566" cy="4578140"/>
          </a:xfrm>
        </p:grpSpPr>
        <p:grpSp>
          <p:nvGrpSpPr>
            <p:cNvPr id="396" name="Группа 395"/>
            <p:cNvGrpSpPr/>
            <p:nvPr/>
          </p:nvGrpSpPr>
          <p:grpSpPr>
            <a:xfrm>
              <a:off x="7132731" y="3669006"/>
              <a:ext cx="2233" cy="1416178"/>
              <a:chOff x="1150870" y="188640"/>
              <a:chExt cx="2233" cy="1416178"/>
            </a:xfrm>
          </p:grpSpPr>
          <p:grpSp>
            <p:nvGrpSpPr>
              <p:cNvPr id="409" name="Группа 408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411" name="Прямая соединительная линия 410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Прямая соединительная линия 411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Прямая соединительная линия 412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0" name="Прямая соединительная линия 409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Группа 396"/>
            <p:cNvGrpSpPr/>
            <p:nvPr/>
          </p:nvGrpSpPr>
          <p:grpSpPr>
            <a:xfrm>
              <a:off x="7136244" y="5245632"/>
              <a:ext cx="2233" cy="1416178"/>
              <a:chOff x="1150870" y="188640"/>
              <a:chExt cx="2233" cy="1416178"/>
            </a:xfrm>
          </p:grpSpPr>
          <p:grpSp>
            <p:nvGrpSpPr>
              <p:cNvPr id="404" name="Группа 403"/>
              <p:cNvGrpSpPr/>
              <p:nvPr/>
            </p:nvGrpSpPr>
            <p:grpSpPr>
              <a:xfrm>
                <a:off x="1150870" y="188640"/>
                <a:ext cx="2233" cy="1181526"/>
                <a:chOff x="1150870" y="188640"/>
                <a:chExt cx="2233" cy="1181526"/>
              </a:xfrm>
            </p:grpSpPr>
            <p:cxnSp>
              <p:nvCxnSpPr>
                <p:cNvPr id="406" name="Прямая соединительная линия 405"/>
                <p:cNvCxnSpPr/>
                <p:nvPr/>
              </p:nvCxnSpPr>
              <p:spPr>
                <a:xfrm>
                  <a:off x="1150870" y="188640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Прямая соединительная линия 406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Прямая соединительная линия 407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5" name="Прямая соединительная линия 404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Группа 397"/>
            <p:cNvGrpSpPr/>
            <p:nvPr/>
          </p:nvGrpSpPr>
          <p:grpSpPr>
            <a:xfrm>
              <a:off x="7113911" y="2083670"/>
              <a:ext cx="18820" cy="1418405"/>
              <a:chOff x="1134283" y="186413"/>
              <a:chExt cx="18820" cy="1418405"/>
            </a:xfrm>
          </p:grpSpPr>
          <p:grpSp>
            <p:nvGrpSpPr>
              <p:cNvPr id="399" name="Группа 398"/>
              <p:cNvGrpSpPr/>
              <p:nvPr/>
            </p:nvGrpSpPr>
            <p:grpSpPr>
              <a:xfrm>
                <a:off x="1134283" y="186413"/>
                <a:ext cx="18820" cy="1183753"/>
                <a:chOff x="1134283" y="186413"/>
                <a:chExt cx="18820" cy="1183753"/>
              </a:xfrm>
            </p:grpSpPr>
            <p:cxnSp>
              <p:nvCxnSpPr>
                <p:cNvPr id="401" name="Прямая соединительная линия 400"/>
                <p:cNvCxnSpPr/>
                <p:nvPr/>
              </p:nvCxnSpPr>
              <p:spPr>
                <a:xfrm>
                  <a:off x="1134283" y="186413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Прямая соединительная линия 401"/>
                <p:cNvCxnSpPr/>
                <p:nvPr/>
              </p:nvCxnSpPr>
              <p:spPr>
                <a:xfrm>
                  <a:off x="1150870" y="716678"/>
                  <a:ext cx="0" cy="12003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Прямая соединительная линия 402"/>
                <p:cNvCxnSpPr/>
                <p:nvPr/>
              </p:nvCxnSpPr>
              <p:spPr>
                <a:xfrm>
                  <a:off x="1153103" y="1010126"/>
                  <a:ext cx="0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0" name="Прямая соединительная линия 399"/>
              <p:cNvCxnSpPr/>
              <p:nvPr/>
            </p:nvCxnSpPr>
            <p:spPr>
              <a:xfrm>
                <a:off x="1152331" y="1484784"/>
                <a:ext cx="0" cy="1200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12507"/>
              </p:ext>
            </p:extLst>
          </p:nvPr>
        </p:nvGraphicFramePr>
        <p:xfrm>
          <a:off x="179512" y="1124744"/>
          <a:ext cx="8784977" cy="5108944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Ласточка»с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003391" cy="5661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153034" cy="58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36512" y="-197545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-99392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592" t="32122" r="18227" b="23772"/>
          <a:stretch/>
        </p:blipFill>
        <p:spPr>
          <a:xfrm>
            <a:off x="-36513" y="915842"/>
            <a:ext cx="9145017" cy="59421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360" t="44519" r="18730" b="12642"/>
          <a:stretch/>
        </p:blipFill>
        <p:spPr>
          <a:xfrm>
            <a:off x="4510496" y="1420462"/>
            <a:ext cx="3410885" cy="228888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Выноска 1 197"/>
          <p:cNvSpPr>
            <a:spLocks/>
          </p:cNvSpPr>
          <p:nvPr/>
        </p:nvSpPr>
        <p:spPr bwMode="auto">
          <a:xfrm>
            <a:off x="5076056" y="4871119"/>
            <a:ext cx="3717544" cy="1080642"/>
          </a:xfrm>
          <a:prstGeom prst="borderCallout1">
            <a:avLst>
              <a:gd name="adj1" fmla="val 1273"/>
              <a:gd name="adj2" fmla="val -34"/>
              <a:gd name="adj3" fmla="val -66777"/>
              <a:gd name="adj4" fmla="val -24879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МКДОУ «Ласточка»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368216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«Буйнакский район»,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Bsungurova@mail.ru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телефон/факс: _____________________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Заведующая МКДОУ :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Сунгурова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Бурлият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Абакаровна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+7(928)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530-07-93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495" t="32415" r="26612" b="18738"/>
          <a:stretch/>
        </p:blipFill>
        <p:spPr>
          <a:xfrm>
            <a:off x="0" y="873417"/>
            <a:ext cx="9144000" cy="608397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«Ласточка» с.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Буйнакского района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18667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296920" y="5366933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С.Атланаул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785641" y="3082733"/>
            <a:ext cx="468972" cy="439986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043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5658818" y="4013255"/>
            <a:ext cx="335634" cy="196998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109" name="Выноска 1 197"/>
          <p:cNvSpPr>
            <a:spLocks/>
          </p:cNvSpPr>
          <p:nvPr/>
        </p:nvSpPr>
        <p:spPr bwMode="auto">
          <a:xfrm>
            <a:off x="2195736" y="1598104"/>
            <a:ext cx="2712543" cy="1080642"/>
          </a:xfrm>
          <a:prstGeom prst="borderCallout1">
            <a:avLst>
              <a:gd name="adj1" fmla="val 98900"/>
              <a:gd name="adj2" fmla="val 100697"/>
              <a:gd name="adj3" fmla="val 219593"/>
              <a:gd name="adj4" fmla="val 127400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МКДОУ «Ласточка»</a:t>
            </a:r>
          </a:p>
          <a:p>
            <a:pPr algn="ctr"/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368216 РД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«Буйнакский район», с. </a:t>
            </a:r>
            <a:r>
              <a:rPr lang="ru-RU" sz="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Атланаул</a:t>
            </a:r>
            <a:endParaRPr lang="ru-RU" sz="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Bsungurova@mail.ru</a:t>
            </a:r>
            <a:endParaRPr lang="ru-RU" sz="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телефон/факс: _____________________</a:t>
            </a:r>
          </a:p>
          <a:p>
            <a:pPr algn="ctr">
              <a:defRPr/>
            </a:pP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Заведующая МКДОУ : </a:t>
            </a:r>
            <a:r>
              <a:rPr lang="ru-RU" sz="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Сунгурова</a:t>
            </a: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Бурлият</a:t>
            </a: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Абакаровна</a:t>
            </a:r>
            <a:endParaRPr lang="ru-RU" sz="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ru-RU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+7(928) </a:t>
            </a:r>
            <a:r>
              <a:rPr lang="ru-RU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530-07-93</a:t>
            </a:r>
            <a:endParaRPr 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flipV="1">
            <a:off x="5989613" y="3471550"/>
            <a:ext cx="742627" cy="543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5748436" y="2356507"/>
            <a:ext cx="1634316" cy="72815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ПСЧ-12</a:t>
            </a:r>
          </a:p>
          <a:p>
            <a:pPr algn="ctr"/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Дагиров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Умалат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Абзагирович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моб: 8(928) 550-04-05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Диспетчерская- 55-15-12,001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065147" y="3588458"/>
            <a:ext cx="432048" cy="23193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5км</a:t>
            </a:r>
            <a:endParaRPr lang="ru-RU" sz="1050" dirty="0"/>
          </a:p>
        </p:txBody>
      </p:sp>
      <p:cxnSp>
        <p:nvCxnSpPr>
          <p:cNvPr id="116" name="Прямая со стрелкой 115"/>
          <p:cNvCxnSpPr/>
          <p:nvPr/>
        </p:nvCxnSpPr>
        <p:spPr>
          <a:xfrm>
            <a:off x="5966370" y="4208068"/>
            <a:ext cx="902068" cy="442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6211403" y="4313442"/>
            <a:ext cx="432048" cy="23193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4</a:t>
            </a:r>
            <a:r>
              <a:rPr lang="ru-RU" sz="1050" dirty="0" smtClean="0"/>
              <a:t>км</a:t>
            </a:r>
            <a:endParaRPr lang="ru-RU" sz="1050" dirty="0"/>
          </a:p>
        </p:txBody>
      </p:sp>
      <p:cxnSp>
        <p:nvCxnSpPr>
          <p:cNvPr id="121" name="Прямая со стрелкой 120"/>
          <p:cNvCxnSpPr/>
          <p:nvPr/>
        </p:nvCxnSpPr>
        <p:spPr>
          <a:xfrm flipH="1" flipV="1">
            <a:off x="2469022" y="3588458"/>
            <a:ext cx="3111091" cy="5344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3678546" y="3679091"/>
            <a:ext cx="432048" cy="23193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5км</a:t>
            </a:r>
            <a:endParaRPr lang="ru-RU" sz="105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3798" y="2876924"/>
            <a:ext cx="2377322" cy="113438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 «ЦГБ г. Буйнакска»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368222,РД г. Буйнакск, ул. Ленина,85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Глав. врач- </a:t>
            </a:r>
            <a:r>
              <a:rPr lang="ru-RU" sz="900" dirty="0" err="1"/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абазанов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Гаджимурад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Алиевич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Раб: </a:t>
            </a:r>
            <a:r>
              <a:rPr lang="ru-RU" sz="900" dirty="0"/>
              <a:t>+7 (237) </a:t>
            </a:r>
            <a:r>
              <a:rPr lang="ru-RU" sz="900" dirty="0" smtClean="0"/>
              <a:t>2-13-50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приемного отделения 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8(87237)2-30-95, 8(87237) 2-14-11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09085"/>
              </p:ext>
            </p:extLst>
          </p:nvPr>
        </p:nvGraphicFramePr>
        <p:xfrm>
          <a:off x="109322" y="4240466"/>
          <a:ext cx="3886614" cy="1364450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</a:t>
                      </a: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Алиев</a:t>
                      </a:r>
                      <a:r>
                        <a:rPr lang="ru-RU" sz="7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А.А.</a:t>
                      </a: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8(87237)2-00-01</a:t>
                      </a: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7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8(87237)2-93-81</a:t>
                      </a: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ПСЧ-12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Дагиров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Умалат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Абзагирович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55-15-12,001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 (928)550-04-05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Яхьяев З.У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8(928)958-99-09 мобильный 8(928)510-86-10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8(87252)2-12-84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ЦГБ г. Буйнакск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Лабазанов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Гаджимурад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Алиевич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+7(237)2-13-50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8(928)047-55-20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2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08974"/>
              </p:ext>
            </p:extLst>
          </p:nvPr>
        </p:nvGraphicFramePr>
        <p:xfrm>
          <a:off x="0" y="5896894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 х 48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417,55м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111/15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4219</Words>
  <Application>Microsoft Office PowerPoint</Application>
  <PresentationFormat>Экран (4:3)</PresentationFormat>
  <Paragraphs>1643</Paragraphs>
  <Slides>30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Тема Office</vt:lpstr>
      <vt:lpstr>CorelDRAW</vt:lpstr>
      <vt:lpstr>Clip</vt:lpstr>
      <vt:lpstr>Ответственный за обработку:  Сунгурова Бурлият Абакаровна 8-928-530-07-93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Админ</cp:lastModifiedBy>
  <cp:revision>116</cp:revision>
  <cp:lastPrinted>2017-11-03T08:59:47Z</cp:lastPrinted>
  <dcterms:created xsi:type="dcterms:W3CDTF">2015-10-24T05:28:36Z</dcterms:created>
  <dcterms:modified xsi:type="dcterms:W3CDTF">2019-02-25T06:55:03Z</dcterms:modified>
</cp:coreProperties>
</file>