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2" r:id="rId6"/>
    <p:sldId id="260" r:id="rId7"/>
    <p:sldId id="261" r:id="rId8"/>
    <p:sldId id="263" r:id="rId9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6286060" cy="216024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Территория  МКДОУ «Ласточка» с. </a:t>
            </a:r>
            <a:r>
              <a:rPr lang="ru-RU" sz="40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Атланаул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Благоустройство территории </a:t>
            </a:r>
            <a:r>
              <a:rPr lang="ru-RU" sz="40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2019год</a:t>
            </a:r>
            <a:endParaRPr lang="ru-RU" sz="4000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52936"/>
            <a:ext cx="5934246" cy="40050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30"/>
            <a:ext cx="3601270" cy="357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3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3731192"/>
            <a:ext cx="1796228" cy="23949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3775929"/>
            <a:ext cx="4188431" cy="3628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8" y="10050"/>
            <a:ext cx="5224830" cy="4098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45024"/>
            <a:ext cx="3923928" cy="36289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128"/>
            <a:ext cx="3923928" cy="41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8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24" y="15846"/>
            <a:ext cx="4645152" cy="34838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4" y="3494364"/>
            <a:ext cx="4638024" cy="3478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38024" cy="3494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76" y="3379482"/>
            <a:ext cx="4638024" cy="34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1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08" y="3838943"/>
            <a:ext cx="4393976" cy="32954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7"/>
          <a:stretch/>
        </p:blipFill>
        <p:spPr>
          <a:xfrm>
            <a:off x="-124692" y="0"/>
            <a:ext cx="4576203" cy="4284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04964"/>
            <a:ext cx="5004048" cy="3753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8" cy="37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30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7" b="25462"/>
          <a:stretch/>
        </p:blipFill>
        <p:spPr>
          <a:xfrm>
            <a:off x="4401941" y="504055"/>
            <a:ext cx="4716016" cy="55892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3" b="25420"/>
          <a:stretch/>
        </p:blipFill>
        <p:spPr>
          <a:xfrm>
            <a:off x="0" y="476672"/>
            <a:ext cx="4558886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87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0" b="24650"/>
          <a:stretch/>
        </p:blipFill>
        <p:spPr>
          <a:xfrm>
            <a:off x="4531520" y="-99392"/>
            <a:ext cx="4522052" cy="6957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5" b="25313"/>
          <a:stretch/>
        </p:blipFill>
        <p:spPr>
          <a:xfrm>
            <a:off x="-1" y="-99392"/>
            <a:ext cx="4531521" cy="69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9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3" b="25667"/>
          <a:stretch/>
        </p:blipFill>
        <p:spPr>
          <a:xfrm>
            <a:off x="2368" y="0"/>
            <a:ext cx="4809623" cy="6858000"/>
          </a:xfrm>
          <a:prstGeom prst="rect">
            <a:avLst/>
          </a:prstGeom>
        </p:spPr>
      </p:pic>
      <p:pic>
        <p:nvPicPr>
          <p:cNvPr id="1026" name="Picture 2" descr="D:\фото садик\территория\Screenshot_20180515-07550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2" b="31584"/>
          <a:stretch/>
        </p:blipFill>
        <p:spPr bwMode="auto">
          <a:xfrm>
            <a:off x="4427984" y="0"/>
            <a:ext cx="471601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88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 территории МКДОУ «Ласточка» расположены качели для малышей.</a:t>
            </a:r>
          </a:p>
          <a:p>
            <a:r>
              <a:rPr lang="ru-RU" sz="2000" dirty="0" smtClean="0"/>
              <a:t>Имеется пластмассовый домик – кораблик с горкой для катания.</a:t>
            </a:r>
          </a:p>
          <a:p>
            <a:r>
              <a:rPr lang="ru-RU" sz="2000" dirty="0" smtClean="0"/>
              <a:t>В большой деревянной песочнице дети играют с песком, используя разный выносной материал для игр с песком. </a:t>
            </a:r>
          </a:p>
          <a:p>
            <a:r>
              <a:rPr lang="ru-RU" sz="2000" dirty="0" smtClean="0"/>
              <a:t>В сентябре 2017 года своими силами заасфальтировали двор, помогали укладывать асфальт папы наших воспитанников.</a:t>
            </a:r>
          </a:p>
          <a:p>
            <a:r>
              <a:rPr lang="ru-RU" sz="2000" dirty="0" smtClean="0"/>
              <a:t>Во дворе есть два турника для младших и старших возрастов воспитанников.</a:t>
            </a:r>
          </a:p>
          <a:p>
            <a:r>
              <a:rPr lang="ru-RU" sz="2000" dirty="0" smtClean="0"/>
              <a:t>В клумбы из колёс в 2017 году посадили кусты сирени, в этом году они уже стали больше. Надеемся в следующий год они порадуют нас своими цветами.</a:t>
            </a:r>
          </a:p>
          <a:p>
            <a:r>
              <a:rPr lang="ru-RU" sz="2000" dirty="0" smtClean="0"/>
              <a:t>На игровой площадке есть горка</a:t>
            </a:r>
            <a:r>
              <a:rPr lang="ru-RU" sz="2000" dirty="0"/>
              <a:t> </a:t>
            </a:r>
            <a:r>
              <a:rPr lang="ru-RU" sz="2000" dirty="0" smtClean="0"/>
              <a:t>и  перекладины.</a:t>
            </a:r>
          </a:p>
          <a:p>
            <a:r>
              <a:rPr lang="ru-RU" sz="2000" dirty="0" smtClean="0"/>
              <a:t>Во время субботника благоустроили территорию: побелили деревья, бордюры, покосили всю траву, сделали разметку на асфальте для игр и занятий по изучению ПДД.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369754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139</Words>
  <Application>Microsoft Office PowerPoint</Application>
  <PresentationFormat>Экран (4:3)</PresentationFormat>
  <Paragraphs>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Территория  МКДОУ «Ласточка» с. Атланаул Благоустройство территории 2019год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6</cp:revision>
  <cp:lastPrinted>2018-05-15T06:31:39Z</cp:lastPrinted>
  <dcterms:created xsi:type="dcterms:W3CDTF">2018-05-14T12:47:32Z</dcterms:created>
  <dcterms:modified xsi:type="dcterms:W3CDTF">2019-09-25T19:07:09Z</dcterms:modified>
</cp:coreProperties>
</file>