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Шаблон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Шаблон 2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1604" y="1928802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Организация развивающей предметно -пространственной среды в МКДОУ «Ласточка» </a:t>
            </a:r>
            <a:r>
              <a:rPr lang="ru-RU" sz="4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с.Атланаул</a:t>
            </a:r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Ок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тябрь 2020год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92752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фото садик\предметно разв среда\20180503_131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96208"/>
            <a:ext cx="4788024" cy="4361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5001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Постоянно пополняется запас книг для чтения. Без </a:t>
            </a:r>
            <a:r>
              <a:rPr lang="ru-RU" sz="3200" dirty="0" smtClean="0">
                <a:cs typeface="Times New Roman" panose="02020603050405020304" pitchFamily="18" charset="0"/>
              </a:rPr>
              <a:t>любимых сказок никуда!!!</a:t>
            </a:r>
            <a:br>
              <a:rPr lang="ru-RU" sz="3200" dirty="0" smtClean="0">
                <a:cs typeface="Times New Roman" panose="02020603050405020304" pitchFamily="18" charset="0"/>
              </a:rPr>
            </a:br>
            <a:r>
              <a:rPr lang="ru-RU" sz="3200" dirty="0" smtClean="0">
                <a:cs typeface="Times New Roman" panose="02020603050405020304" pitchFamily="18" charset="0"/>
              </a:rPr>
              <a:t>Сказки – это наше всё!!!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фото садик\предметно разв среда\20180503_1300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93" r="13621"/>
          <a:stretch/>
        </p:blipFill>
        <p:spPr bwMode="auto">
          <a:xfrm>
            <a:off x="0" y="1500175"/>
            <a:ext cx="4844955" cy="4357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1644108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72819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С первой младшей группы развиваем у детей мелкую моторику рук. </a:t>
            </a:r>
            <a:r>
              <a:rPr lang="ru-RU" sz="3200" dirty="0" smtClean="0">
                <a:cs typeface="Times New Roman" panose="02020603050405020304" pitchFamily="18" charset="0"/>
              </a:rPr>
              <a:t>Очень много игр сделано своими руками. Развивая </a:t>
            </a:r>
            <a:r>
              <a:rPr lang="ru-RU" sz="3200" dirty="0" smtClean="0">
                <a:cs typeface="Times New Roman" panose="02020603050405020304" pitchFamily="18" charset="0"/>
              </a:rPr>
              <a:t>кончики пальцев – мы развиваем мозг ребёнка.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11267" name="Picture 3" descr="D:\фото садик\предметно разв среда\20180503_1306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42" y="1894901"/>
            <a:ext cx="8201642" cy="496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696259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38684"/>
            <a:ext cx="5364088" cy="68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1" y="0"/>
            <a:ext cx="5364088" cy="68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D:\фото садик\предметно разв среда\20180503_1309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7146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садик\предметно разв среда\20180503_130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63" y="3916684"/>
            <a:ext cx="4017037" cy="3012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0"/>
            <a:ext cx="3214710" cy="371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cs typeface="Times New Roman" panose="02020603050405020304" pitchFamily="18" charset="0"/>
              </a:rPr>
              <a:t>Для гендерного воспитания имеются игрушки для мальчиков и для девочек. 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21564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фото садик\предметно разв среда\20180409_0816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8" r="9627"/>
          <a:stretch/>
        </p:blipFill>
        <p:spPr bwMode="auto">
          <a:xfrm>
            <a:off x="0" y="0"/>
            <a:ext cx="3725839" cy="6406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00818" y="940198"/>
            <a:ext cx="4975638" cy="5081090"/>
          </a:xfrm>
        </p:spPr>
        <p:txBody>
          <a:bodyPr/>
          <a:lstStyle/>
          <a:p>
            <a:r>
              <a:rPr lang="ru-RU" dirty="0" smtClean="0"/>
              <a:t>Для знакомства детей с животным миром была приобретена большая коллекция животных жарких стран, северного полюса, подводного мира….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669847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" y="5013176"/>
            <a:ext cx="8229600" cy="18448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музыкальных инструментов есть « Музыкальный уголок». Дети на занятиях и вне занятий могут знакомиться с музыкальными инструментами, играть на них.</a:t>
            </a:r>
            <a:endParaRPr lang="ru-RU" dirty="0"/>
          </a:p>
        </p:txBody>
      </p:sp>
      <p:pic>
        <p:nvPicPr>
          <p:cNvPr id="4" name="Picture 3" descr="D:\фото садик\предметно разв среда\20180423_105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06" t="5956" r="10875" b="19864"/>
          <a:stretch/>
        </p:blipFill>
        <p:spPr bwMode="auto">
          <a:xfrm>
            <a:off x="-47769" y="0"/>
            <a:ext cx="6949159" cy="501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652756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929090" cy="6741368"/>
          </a:xfrm>
        </p:spPr>
        <p:txBody>
          <a:bodyPr>
            <a:no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Богат и мир театра. Есть куклы Бибабо, пальчиковые куклы из фетра, пальчиковые куклы из картона, браслеты куклы на запястье. Умение играть по ролям развивает речь ребёнка и раскрепощает его, делает его более общительным.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фото садик\предметно разв среда\20180503_1159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22" b="6654"/>
          <a:stretch/>
        </p:blipFill>
        <p:spPr bwMode="auto">
          <a:xfrm>
            <a:off x="4026803" y="1235210"/>
            <a:ext cx="5153709" cy="5650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009306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168352" cy="63227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Для профилактики плоскостопия мы используем специальные массажные коврики, они не только полезные, но и красивые.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D:\фото садик\предметно разв среда\20180503_1208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4" y="0"/>
            <a:ext cx="4785996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605125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Шаблон 2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фото садик\предметно разв среда\20180503_12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20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948" y="188640"/>
            <a:ext cx="4680520" cy="20162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ПДД изучают дети круглый год. Помогают им в этом коврики, </a:t>
            </a:r>
            <a:r>
              <a:rPr lang="ru-RU" sz="3200" dirty="0" err="1" smtClean="0">
                <a:cs typeface="Times New Roman" panose="02020603050405020304" pitchFamily="18" charset="0"/>
              </a:rPr>
              <a:t>пазлы</a:t>
            </a:r>
            <a:r>
              <a:rPr lang="ru-RU" sz="3200" dirty="0" smtClean="0">
                <a:cs typeface="Times New Roman" panose="02020603050405020304" pitchFamily="18" charset="0"/>
              </a:rPr>
              <a:t>, знаки дорожные, игры, карточки.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D:\фото садик\предметно разв среда\20180503_1220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09" t="5598" r="17680"/>
          <a:stretch/>
        </p:blipFill>
        <p:spPr bwMode="auto">
          <a:xfrm>
            <a:off x="14166" y="2576704"/>
            <a:ext cx="4544706" cy="4272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 садик\предметно разв среда\20180419_1030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10" t="834" r="29123" b="-834"/>
          <a:stretch/>
        </p:blipFill>
        <p:spPr bwMode="auto">
          <a:xfrm>
            <a:off x="-117612" y="0"/>
            <a:ext cx="5040560" cy="393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150235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Шаблон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25062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Как же изучать математику без досок Никитина. Есть все уровни сложности.</a:t>
            </a:r>
            <a:endParaRPr lang="ru-RU" sz="3600" dirty="0">
              <a:cs typeface="Times New Roman" panose="02020603050405020304" pitchFamily="18" charset="0"/>
            </a:endParaRPr>
          </a:p>
        </p:txBody>
      </p:sp>
      <p:pic>
        <p:nvPicPr>
          <p:cNvPr id="7172" name="Picture 4" descr="D:\фото садик\предметно разв среда\20180503_1239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42" b="22880"/>
          <a:stretch/>
        </p:blipFill>
        <p:spPr bwMode="auto">
          <a:xfrm>
            <a:off x="0" y="2996953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15781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Шаблон 2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7627"/>
          <a:stretch/>
        </p:blipFill>
        <p:spPr bwMode="auto">
          <a:xfrm>
            <a:off x="0" y="0"/>
            <a:ext cx="15694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667"/>
          <a:stretch>
            <a:fillRect/>
          </a:stretch>
        </p:blipFill>
        <p:spPr bwMode="auto">
          <a:xfrm flipH="1">
            <a:off x="7643834" y="0"/>
            <a:ext cx="15001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86808" cy="28574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Для получения ЭМП имеется целый арсенал игрового развивающего </a:t>
            </a:r>
            <a:r>
              <a:rPr lang="ru-RU" sz="3200" dirty="0" smtClean="0">
                <a:cs typeface="Times New Roman" panose="02020603050405020304" pitchFamily="18" charset="0"/>
              </a:rPr>
              <a:t>материала. Очень богат дидактический материал сделанный своими руками. Настольные игры развивают усидчивость ребёнка, что </a:t>
            </a:r>
            <a:r>
              <a:rPr lang="ru-RU" sz="3200" dirty="0" smtClean="0">
                <a:cs typeface="Times New Roman" panose="02020603050405020304" pitchFamily="18" charset="0"/>
              </a:rPr>
              <a:t>очень </a:t>
            </a:r>
            <a:r>
              <a:rPr lang="ru-RU" sz="3200" dirty="0" smtClean="0">
                <a:cs typeface="Times New Roman" panose="02020603050405020304" pitchFamily="18" charset="0"/>
              </a:rPr>
              <a:t>важно при подготовке ребёнка к школе.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8194" name="Picture 2" descr="D:\фото садик\предметно разв среда\20180503_1245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048" b="12327"/>
          <a:stretch/>
        </p:blipFill>
        <p:spPr bwMode="auto">
          <a:xfrm>
            <a:off x="1214414" y="2857496"/>
            <a:ext cx="6929486" cy="4000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885552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Шаблон 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20742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anose="02020603050405020304" pitchFamily="18" charset="0"/>
              </a:rPr>
              <a:t>Развитию мышления ребёнка помогает много развивающих игрушек, над которыми и взрослый сломает голову.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pic>
        <p:nvPicPr>
          <p:cNvPr id="9218" name="Picture 2" descr="D:\фото садик\предметно разв среда\20180503_1256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675" b="7976"/>
          <a:stretch/>
        </p:blipFill>
        <p:spPr bwMode="auto">
          <a:xfrm>
            <a:off x="1317080" y="2492896"/>
            <a:ext cx="7822757" cy="436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628957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Богат и мир театра. Есть куклы Бибабо, пальчиковые куклы из фетра, пальчиковые куклы из картона, браслеты куклы на запястье. Умение играть по ролям развивает речь ребёнка и раскрепощает его, делает его более общительным.</vt:lpstr>
      <vt:lpstr>Для профилактики плоскостопия мы используем специальные массажные коврики, они не только полезные, но и красивые.</vt:lpstr>
      <vt:lpstr>ПДД изучают дети круглый год. Помогают им в этом коврики, пазлы, знаки дорожные, игры, карточки.</vt:lpstr>
      <vt:lpstr>Как же изучать математику без досок Никитина. Есть все уровни сложности.</vt:lpstr>
      <vt:lpstr>Для получения ЭМП имеется целый арсенал игрового развивающего материала. Очень богат дидактический материал сделанный своими руками. Настольные игры развивают усидчивость ребёнка, что очень важно при подготовке ребёнка к школе.</vt:lpstr>
      <vt:lpstr>Развитию мышления ребёнка помогает много развивающих игрушек, над которыми и взрослый сломает голову.</vt:lpstr>
      <vt:lpstr>Постоянно пополняется запас книг для чтения. Без любимых сказок никуда!!! Сказки – это наше всё!!!</vt:lpstr>
      <vt:lpstr>С первой младшей группы развиваем у детей мелкую моторику рук. Очень много игр сделано своими руками. Развивая кончики пальцев – мы развиваем мозг ребёнка.</vt:lpstr>
      <vt:lpstr>Для гендерного воспитания имеются игрушки для мальчиков и для девочек.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11</cp:revision>
  <dcterms:created xsi:type="dcterms:W3CDTF">2018-05-03T11:41:17Z</dcterms:created>
  <dcterms:modified xsi:type="dcterms:W3CDTF">2020-10-06T10:59:06Z</dcterms:modified>
</cp:coreProperties>
</file>